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0" r:id="rId15"/>
    <p:sldId id="271" r:id="rId16"/>
    <p:sldId id="45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458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8" r:id="rId47"/>
    <p:sldId id="309" r:id="rId48"/>
    <p:sldId id="303" r:id="rId49"/>
    <p:sldId id="304" r:id="rId50"/>
    <p:sldId id="305" r:id="rId51"/>
    <p:sldId id="401" r:id="rId52"/>
    <p:sldId id="310" r:id="rId53"/>
    <p:sldId id="311" r:id="rId54"/>
    <p:sldId id="328" r:id="rId55"/>
    <p:sldId id="312" r:id="rId56"/>
    <p:sldId id="313" r:id="rId57"/>
    <p:sldId id="314" r:id="rId58"/>
    <p:sldId id="315" r:id="rId59"/>
    <p:sldId id="320" r:id="rId60"/>
    <p:sldId id="316" r:id="rId61"/>
    <p:sldId id="317" r:id="rId62"/>
    <p:sldId id="321" r:id="rId63"/>
    <p:sldId id="322" r:id="rId64"/>
    <p:sldId id="323" r:id="rId65"/>
    <p:sldId id="325" r:id="rId66"/>
    <p:sldId id="326" r:id="rId67"/>
    <p:sldId id="402" r:id="rId68"/>
    <p:sldId id="329" r:id="rId69"/>
    <p:sldId id="330" r:id="rId70"/>
    <p:sldId id="334" r:id="rId71"/>
    <p:sldId id="343" r:id="rId72"/>
    <p:sldId id="357" r:id="rId73"/>
    <p:sldId id="405" r:id="rId74"/>
    <p:sldId id="406" r:id="rId75"/>
    <p:sldId id="342" r:id="rId76"/>
    <p:sldId id="403" r:id="rId77"/>
    <p:sldId id="435" r:id="rId78"/>
    <p:sldId id="404" r:id="rId79"/>
    <p:sldId id="331" r:id="rId80"/>
    <p:sldId id="457" r:id="rId81"/>
    <p:sldId id="332" r:id="rId82"/>
    <p:sldId id="335" r:id="rId83"/>
    <p:sldId id="337" r:id="rId84"/>
    <p:sldId id="338" r:id="rId85"/>
    <p:sldId id="339" r:id="rId86"/>
    <p:sldId id="359" r:id="rId87"/>
    <p:sldId id="360" r:id="rId88"/>
    <p:sldId id="345" r:id="rId89"/>
    <p:sldId id="355" r:id="rId90"/>
    <p:sldId id="354" r:id="rId91"/>
    <p:sldId id="346" r:id="rId92"/>
    <p:sldId id="347" r:id="rId93"/>
    <p:sldId id="348" r:id="rId94"/>
    <p:sldId id="407" r:id="rId95"/>
    <p:sldId id="408" r:id="rId96"/>
    <p:sldId id="409" r:id="rId97"/>
    <p:sldId id="411" r:id="rId98"/>
    <p:sldId id="349" r:id="rId99"/>
    <p:sldId id="350" r:id="rId100"/>
    <p:sldId id="352" r:id="rId101"/>
    <p:sldId id="363" r:id="rId102"/>
    <p:sldId id="412" r:id="rId103"/>
    <p:sldId id="434" r:id="rId104"/>
    <p:sldId id="421" r:id="rId105"/>
    <p:sldId id="422" r:id="rId106"/>
    <p:sldId id="450" r:id="rId107"/>
    <p:sldId id="451" r:id="rId108"/>
    <p:sldId id="361" r:id="rId109"/>
    <p:sldId id="364" r:id="rId110"/>
    <p:sldId id="414" r:id="rId111"/>
    <p:sldId id="366" r:id="rId112"/>
    <p:sldId id="368" r:id="rId113"/>
    <p:sldId id="369" r:id="rId114"/>
    <p:sldId id="433" r:id="rId115"/>
    <p:sldId id="371" r:id="rId116"/>
    <p:sldId id="372" r:id="rId117"/>
    <p:sldId id="373" r:id="rId118"/>
    <p:sldId id="374" r:id="rId119"/>
    <p:sldId id="400" r:id="rId120"/>
    <p:sldId id="375" r:id="rId121"/>
    <p:sldId id="376" r:id="rId122"/>
    <p:sldId id="377" r:id="rId123"/>
    <p:sldId id="415" r:id="rId124"/>
    <p:sldId id="452" r:id="rId125"/>
    <p:sldId id="453" r:id="rId126"/>
    <p:sldId id="379" r:id="rId127"/>
    <p:sldId id="380" r:id="rId128"/>
    <p:sldId id="381" r:id="rId129"/>
    <p:sldId id="416" r:id="rId130"/>
    <p:sldId id="382" r:id="rId131"/>
    <p:sldId id="383" r:id="rId132"/>
    <p:sldId id="384" r:id="rId133"/>
    <p:sldId id="385" r:id="rId134"/>
    <p:sldId id="386" r:id="rId135"/>
    <p:sldId id="387" r:id="rId136"/>
    <p:sldId id="417" r:id="rId137"/>
    <p:sldId id="418" r:id="rId138"/>
    <p:sldId id="423" r:id="rId139"/>
    <p:sldId id="419" r:id="rId140"/>
    <p:sldId id="388" r:id="rId141"/>
    <p:sldId id="389" r:id="rId142"/>
    <p:sldId id="420" r:id="rId143"/>
    <p:sldId id="424" r:id="rId144"/>
    <p:sldId id="390" r:id="rId145"/>
    <p:sldId id="391" r:id="rId146"/>
    <p:sldId id="392" r:id="rId147"/>
    <p:sldId id="393" r:id="rId148"/>
    <p:sldId id="446" r:id="rId149"/>
    <p:sldId id="447" r:id="rId150"/>
    <p:sldId id="448" r:id="rId151"/>
    <p:sldId id="394" r:id="rId152"/>
    <p:sldId id="395" r:id="rId153"/>
    <p:sldId id="396" r:id="rId154"/>
    <p:sldId id="425" r:id="rId155"/>
    <p:sldId id="426" r:id="rId156"/>
    <p:sldId id="427" r:id="rId157"/>
    <p:sldId id="428" r:id="rId158"/>
    <p:sldId id="429" r:id="rId159"/>
    <p:sldId id="430" r:id="rId160"/>
    <p:sldId id="431" r:id="rId161"/>
    <p:sldId id="432" r:id="rId162"/>
    <p:sldId id="397" r:id="rId163"/>
    <p:sldId id="398" r:id="rId164"/>
    <p:sldId id="399" r:id="rId165"/>
    <p:sldId id="436" r:id="rId166"/>
    <p:sldId id="437" r:id="rId167"/>
    <p:sldId id="438" r:id="rId168"/>
    <p:sldId id="439" r:id="rId169"/>
    <p:sldId id="440" r:id="rId170"/>
    <p:sldId id="441" r:id="rId171"/>
    <p:sldId id="442" r:id="rId172"/>
    <p:sldId id="443" r:id="rId173"/>
    <p:sldId id="444" r:id="rId174"/>
    <p:sldId id="445" r:id="rId175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3" autoAdjust="0"/>
    <p:restoredTop sz="94561" autoAdjust="0"/>
  </p:normalViewPr>
  <p:slideViewPr>
    <p:cSldViewPr>
      <p:cViewPr>
        <p:scale>
          <a:sx n="100" d="100"/>
          <a:sy n="100" d="100"/>
        </p:scale>
        <p:origin x="-2106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F22452C-721E-491F-9CE7-AAF8CFD7E7AA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E75BEAC-4EC5-4DFA-B1FC-436A554016E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814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smtClean="0"/>
          </a:p>
        </p:txBody>
      </p:sp>
      <p:sp>
        <p:nvSpPr>
          <p:cNvPr id="15363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EA0C17-0C34-4712-884B-20528A4C8761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smtClean="0"/>
          </a:p>
        </p:txBody>
      </p:sp>
      <p:sp>
        <p:nvSpPr>
          <p:cNvPr id="17411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46E23C-C6A4-453B-9F1B-7DF282C3E834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D620-E749-4838-BB77-D5482A63DF87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DC1D1-ADB3-4ED5-88AC-EA40888D498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E05B2-535D-4880-9362-3664A9683C2F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DFD5-00F5-4A6F-83C6-CF6B77439E0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63B33-DD0F-40E9-979F-3CA6A7DCC4F8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4ED8-1B38-44A3-B5BA-115BB0BEE36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170D-3F31-4322-B84E-224A4724A5B5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716E5-A745-420B-8E2B-820D6D66DA3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B4E59-B86F-4850-8824-895DED1A28E1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4B00F-81BA-4411-897D-C4B866A859C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6B76C-8BEB-4314-B2EA-E4BACB4D3DB5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1BFB0-974E-469F-A737-090A2F2450E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47874-E8C8-4DDD-ADCA-976E47EEDA7A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F9378-6FBC-486C-A672-F199E7005E9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33B5B-BF8F-47D6-BDE8-44C547FD2B73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CAFD-C94C-46D9-9756-A7BAE09F008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FD870-4DF5-4FD1-8B53-BBB8A3BB418E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89EA1-1BE6-4393-A6F6-B0BDED28EB8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B7F8D-01E3-4B60-9B9C-B62426AFA499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EE3BA-83D9-41BB-80AC-FCB43195073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F7E0B-2AD5-46AD-B099-C1349F8005BF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4F77A-4640-4866-A230-BC6E05397A7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19FA15-7267-472D-8B8F-FA9A12728C2E}" type="datetimeFigureOut">
              <a:rPr lang="da-DK"/>
              <a:pPr>
                <a:defRPr/>
              </a:pPr>
              <a:t>05-09-2014</a:t>
            </a:fld>
            <a:endParaRPr lang="da-DK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4CE759-1EC4-4458-99CC-62669A569B4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86" r:id="rId9"/>
    <p:sldLayoutId id="2147483677" r:id="rId10"/>
    <p:sldLayoutId id="21474836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FESTER I HAVREBJERG</a:t>
            </a:r>
            <a:endParaRPr lang="da-DK" dirty="0"/>
          </a:p>
        </p:txBody>
      </p:sp>
      <p:sp>
        <p:nvSpPr>
          <p:cNvPr id="14338" name="Undertitel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da-DK" smtClean="0"/>
          </a:p>
        </p:txBody>
      </p:sp>
    </p:spTree>
  </p:cSld>
  <p:clrMapOvr>
    <a:masterClrMapping/>
  </p:clrMapOvr>
  <p:transition spd="slow" advTm="455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2560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321550" cy="6302375"/>
          </a:xfrm>
        </p:spPr>
      </p:pic>
    </p:spTree>
  </p:cSld>
  <p:clrMapOvr>
    <a:masterClrMapping/>
  </p:clrMapOvr>
  <p:transition spd="slow" advTm="7284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Ejnar Clausen på slusen</a:t>
            </a:r>
          </a:p>
        </p:txBody>
      </p:sp>
      <p:pic>
        <p:nvPicPr>
          <p:cNvPr id="11673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773238"/>
            <a:ext cx="3384550" cy="5033962"/>
          </a:xfrm>
        </p:spPr>
      </p:pic>
    </p:spTree>
  </p:cSld>
  <p:clrMapOvr>
    <a:masterClrMapping/>
  </p:clrMapOvr>
  <p:transition spd="slow" advTm="6650">
    <p:wip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1776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196975"/>
            <a:ext cx="7453313" cy="5568950"/>
          </a:xfrm>
        </p:spPr>
      </p:pic>
    </p:spTree>
  </p:cSld>
  <p:clrMapOvr>
    <a:masterClrMapping/>
  </p:clrMapOvr>
  <p:transition spd="slow" advTm="6677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1878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773238"/>
            <a:ext cx="7367587" cy="4751387"/>
          </a:xfrm>
        </p:spPr>
      </p:pic>
    </p:spTree>
  </p:cSld>
  <p:clrMapOvr>
    <a:masterClrMapping/>
  </p:clrMapOvr>
  <p:transition spd="slow" advTm="7526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1981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557338"/>
            <a:ext cx="7920037" cy="5241925"/>
          </a:xfrm>
        </p:spPr>
      </p:pic>
    </p:spTree>
  </p:cSld>
  <p:clrMapOvr>
    <a:masterClrMapping/>
  </p:clrMapOvr>
  <p:transition spd="slow" advTm="8450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20834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773238"/>
            <a:ext cx="7196137" cy="4797425"/>
          </a:xfrm>
        </p:spPr>
      </p:pic>
    </p:spTree>
  </p:cSld>
  <p:clrMapOvr>
    <a:masterClrMapping/>
  </p:clrMapOvr>
  <p:transition spd="slow" advTm="7746">
    <p:wip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2185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773238"/>
            <a:ext cx="6913563" cy="4705350"/>
          </a:xfrm>
        </p:spPr>
      </p:pic>
    </p:spTree>
  </p:cSld>
  <p:clrMapOvr>
    <a:masterClrMapping/>
  </p:clrMapOvr>
  <p:transition spd="slow" advTm="7917">
    <p:wip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2288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79" t="4977"/>
          <a:stretch>
            <a:fillRect/>
          </a:stretch>
        </p:blipFill>
        <p:spPr>
          <a:xfrm>
            <a:off x="1835150" y="1700213"/>
            <a:ext cx="5257800" cy="5027612"/>
          </a:xfrm>
        </p:spPr>
      </p:pic>
    </p:spTree>
  </p:cSld>
  <p:clrMapOvr>
    <a:masterClrMapping/>
  </p:clrMapOvr>
  <p:transition spd="slow" advTm="7078">
    <p:wip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2390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836613"/>
            <a:ext cx="4319587" cy="5792787"/>
          </a:xfrm>
        </p:spPr>
      </p:pic>
    </p:spTree>
  </p:cSld>
  <p:clrMapOvr>
    <a:masterClrMapping/>
  </p:clrMapOvr>
  <p:transition spd="slow" advTm="7870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MEJERI</a:t>
            </a:r>
          </a:p>
        </p:txBody>
      </p:sp>
      <p:pic>
        <p:nvPicPr>
          <p:cNvPr id="124930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844675"/>
            <a:ext cx="7400925" cy="4810125"/>
          </a:xfrm>
        </p:spPr>
      </p:pic>
    </p:spTree>
  </p:cSld>
  <p:clrMapOvr>
    <a:masterClrMapping/>
  </p:clrMapOvr>
  <p:transition spd="slow" advTm="6973">
    <p:wip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SLAGTER TREBBIEN PÅ STATIONSVEJ</a:t>
            </a:r>
          </a:p>
        </p:txBody>
      </p:sp>
      <p:pic>
        <p:nvPicPr>
          <p:cNvPr id="12595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700213"/>
            <a:ext cx="6769100" cy="4908550"/>
          </a:xfrm>
        </p:spPr>
      </p:pic>
    </p:spTree>
  </p:cSld>
  <p:clrMapOvr>
    <a:masterClrMapping/>
  </p:clrMapOvr>
  <p:transition spd="slow" advTm="7861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2662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17750" y="115888"/>
            <a:ext cx="4689475" cy="6553200"/>
          </a:xfrm>
        </p:spPr>
      </p:pic>
    </p:spTree>
  </p:cSld>
  <p:clrMapOvr>
    <a:masterClrMapping/>
  </p:clrMapOvr>
  <p:transition spd="slow" advTm="5659">
    <p:wip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‘Slagter’ på Stationsvej 2012</a:t>
            </a:r>
          </a:p>
        </p:txBody>
      </p:sp>
      <p:pic>
        <p:nvPicPr>
          <p:cNvPr id="12697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2060575"/>
            <a:ext cx="5408612" cy="4006850"/>
          </a:xfrm>
        </p:spPr>
      </p:pic>
    </p:spTree>
  </p:cSld>
  <p:clrMapOvr>
    <a:masterClrMapping/>
  </p:clrMapOvr>
  <p:transition spd="slow" advTm="7276">
    <p:wip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a-DK" sz="4000" dirty="0" smtClean="0"/>
              <a:t>ELEKTRIKER PIETRAS PÅ KRÆNKERUPVEJ 37</a:t>
            </a:r>
            <a:endParaRPr lang="da-DK" sz="4000" dirty="0"/>
          </a:p>
        </p:txBody>
      </p:sp>
      <p:pic>
        <p:nvPicPr>
          <p:cNvPr id="12800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989138"/>
            <a:ext cx="6985000" cy="4572000"/>
          </a:xfrm>
        </p:spPr>
      </p:pic>
    </p:spTree>
  </p:cSld>
  <p:clrMapOvr>
    <a:masterClrMapping/>
  </p:clrMapOvr>
  <p:transition spd="slow" advTm="7780">
    <p:wip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smtClean="0"/>
              <a:t>CYKELFORRETNING KRÆNKERUPVEJ 46B</a:t>
            </a:r>
          </a:p>
        </p:txBody>
      </p:sp>
      <p:pic>
        <p:nvPicPr>
          <p:cNvPr id="12902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773238"/>
            <a:ext cx="7075487" cy="4887912"/>
          </a:xfrm>
        </p:spPr>
      </p:pic>
    </p:spTree>
  </p:cSld>
  <p:clrMapOvr>
    <a:masterClrMapping/>
  </p:clrMapOvr>
  <p:transition spd="slow" advTm="7871">
    <p:wip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130050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mtClean="0"/>
          </a:p>
          <a:p>
            <a:endParaRPr lang="da-DK" smtClean="0"/>
          </a:p>
          <a:p>
            <a:pPr algn="ctr"/>
            <a:r>
              <a:rPr lang="da-DK" sz="4000" smtClean="0"/>
              <a:t>GÆSTGIVERI-DANIELSENS HUS  HAVREBJERGVEJ</a:t>
            </a:r>
          </a:p>
          <a:p>
            <a:endParaRPr lang="da-DK" sz="4000" smtClean="0"/>
          </a:p>
        </p:txBody>
      </p:sp>
    </p:spTree>
  </p:cSld>
  <p:clrMapOvr>
    <a:masterClrMapping/>
  </p:clrMapOvr>
  <p:transition spd="slow" advTm="6247">
    <p:wip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Laura Danielsens hus</a:t>
            </a:r>
          </a:p>
        </p:txBody>
      </p:sp>
      <p:pic>
        <p:nvPicPr>
          <p:cNvPr id="13107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784350"/>
            <a:ext cx="7200900" cy="4786313"/>
          </a:xfrm>
        </p:spPr>
      </p:pic>
    </p:spTree>
  </p:cSld>
  <p:clrMapOvr>
    <a:masterClrMapping/>
  </p:clrMapOvr>
  <p:transition spd="slow" advTm="6815">
    <p:wip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3209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268413"/>
            <a:ext cx="8183562" cy="5451475"/>
          </a:xfrm>
        </p:spPr>
      </p:pic>
    </p:spTree>
  </p:cSld>
  <p:clrMapOvr>
    <a:masterClrMapping/>
  </p:clrMapOvr>
  <p:transition spd="slow" advTm="6876">
    <p:wip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DANIELSENS HUS MED DEN GAMLE BRO</a:t>
            </a:r>
          </a:p>
        </p:txBody>
      </p:sp>
      <p:pic>
        <p:nvPicPr>
          <p:cNvPr id="13312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37"/>
          <a:stretch>
            <a:fillRect/>
          </a:stretch>
        </p:blipFill>
        <p:spPr>
          <a:xfrm>
            <a:off x="1258888" y="1916113"/>
            <a:ext cx="6907212" cy="4737100"/>
          </a:xfrm>
        </p:spPr>
      </p:pic>
    </p:spTree>
  </p:cSld>
  <p:clrMapOvr>
    <a:masterClrMapping/>
  </p:clrMapOvr>
  <p:transition spd="slow" advTm="7215">
    <p:wip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smtClean="0"/>
              <a:t>DANIELSENS HUS PÅ DEN GAMLE LANDEVEJ</a:t>
            </a:r>
          </a:p>
        </p:txBody>
      </p:sp>
      <p:pic>
        <p:nvPicPr>
          <p:cNvPr id="13414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2538" y="1935163"/>
            <a:ext cx="6638925" cy="4389437"/>
          </a:xfrm>
        </p:spPr>
      </p:pic>
    </p:spTree>
  </p:cSld>
  <p:clrMapOvr>
    <a:masterClrMapping/>
  </p:clrMapOvr>
  <p:transition spd="slow" advTm="7577">
    <p:wip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135170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a-DK" sz="4000" smtClean="0"/>
          </a:p>
          <a:p>
            <a:pPr algn="ctr"/>
            <a:endParaRPr lang="da-DK" sz="4000" smtClean="0"/>
          </a:p>
          <a:p>
            <a:pPr algn="ctr"/>
            <a:r>
              <a:rPr lang="da-DK" sz="4000" smtClean="0"/>
              <a:t>STATIONEN</a:t>
            </a:r>
          </a:p>
        </p:txBody>
      </p:sp>
    </p:spTree>
  </p:cSld>
  <p:clrMapOvr>
    <a:masterClrMapping/>
  </p:clrMapOvr>
  <p:transition spd="slow" advTm="7296">
    <p:wip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3619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4625" y="1771650"/>
            <a:ext cx="8861425" cy="4681538"/>
          </a:xfrm>
        </p:spPr>
      </p:pic>
    </p:spTree>
  </p:cSld>
  <p:clrMapOvr>
    <a:masterClrMapping/>
  </p:clrMapOvr>
  <p:transition spd="slow" advTm="6866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1981</a:t>
            </a:r>
          </a:p>
        </p:txBody>
      </p:sp>
      <p:pic>
        <p:nvPicPr>
          <p:cNvPr id="2765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7175"/>
          <a:stretch>
            <a:fillRect/>
          </a:stretch>
        </p:blipFill>
        <p:spPr>
          <a:xfrm>
            <a:off x="179388" y="1052513"/>
            <a:ext cx="7416800" cy="4860925"/>
          </a:xfrm>
        </p:spPr>
      </p:pic>
    </p:spTree>
  </p:cSld>
  <p:clrMapOvr>
    <a:masterClrMapping/>
  </p:clrMapOvr>
  <p:transition spd="slow" advTm="8229">
    <p:wip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3721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052513"/>
            <a:ext cx="8220075" cy="5475287"/>
          </a:xfrm>
        </p:spPr>
      </p:pic>
    </p:spTree>
  </p:cSld>
  <p:clrMapOvr>
    <a:masterClrMapping/>
  </p:clrMapOvr>
  <p:transition spd="slow" advTm="7381">
    <p:wip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1946-47</a:t>
            </a:r>
          </a:p>
        </p:txBody>
      </p:sp>
      <p:pic>
        <p:nvPicPr>
          <p:cNvPr id="13824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276475"/>
            <a:ext cx="8836025" cy="3259138"/>
          </a:xfrm>
        </p:spPr>
      </p:pic>
    </p:spTree>
  </p:cSld>
  <p:clrMapOvr>
    <a:masterClrMapping/>
  </p:clrMapOvr>
  <p:transition spd="slow" advTm="7071">
    <p:wip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392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981075"/>
            <a:ext cx="7862887" cy="5272088"/>
          </a:xfrm>
        </p:spPr>
      </p:pic>
    </p:spTree>
  </p:cSld>
  <p:clrMapOvr>
    <a:masterClrMapping/>
  </p:clrMapOvr>
  <p:transition spd="slow" advTm="8598">
    <p:wip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40290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836613"/>
            <a:ext cx="7775575" cy="5832475"/>
          </a:xfrm>
        </p:spPr>
      </p:pic>
    </p:spTree>
  </p:cSld>
  <p:clrMapOvr>
    <a:masterClrMapping/>
  </p:clrMapOvr>
  <p:transition spd="slow" advTm="6605">
    <p:wip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Posthus – Stationsvej 3</a:t>
            </a:r>
          </a:p>
        </p:txBody>
      </p:sp>
      <p:pic>
        <p:nvPicPr>
          <p:cNvPr id="14131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28863" y="1935163"/>
            <a:ext cx="4486275" cy="4389437"/>
          </a:xfrm>
        </p:spPr>
      </p:pic>
    </p:spTree>
  </p:cSld>
  <p:clrMapOvr>
    <a:masterClrMapping/>
  </p:clrMapOvr>
  <p:transition spd="slow" advTm="8184">
    <p:wip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Stationsvej 3 – Lillebil og cykler </a:t>
            </a:r>
          </a:p>
        </p:txBody>
      </p:sp>
      <p:pic>
        <p:nvPicPr>
          <p:cNvPr id="14233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19275" y="1935163"/>
            <a:ext cx="5505450" cy="4389437"/>
          </a:xfrm>
        </p:spPr>
      </p:pic>
    </p:spTree>
  </p:cSld>
  <p:clrMapOvr>
    <a:masterClrMapping/>
  </p:clrMapOvr>
  <p:transition spd="slow" advTm="6219">
    <p:wip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a-DK" dirty="0" smtClean="0"/>
              <a:t>CENTRALEN</a:t>
            </a:r>
            <a:br>
              <a:rPr lang="da-DK" dirty="0" smtClean="0"/>
            </a:br>
            <a:r>
              <a:rPr lang="da-DK" sz="4400" dirty="0" smtClean="0"/>
              <a:t>Krænkerupvej/Kildegårdsvej</a:t>
            </a:r>
            <a:endParaRPr lang="da-DK" sz="4400" dirty="0"/>
          </a:p>
        </p:txBody>
      </p:sp>
      <p:pic>
        <p:nvPicPr>
          <p:cNvPr id="14336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44675"/>
            <a:ext cx="8809037" cy="4830763"/>
          </a:xfrm>
        </p:spPr>
      </p:pic>
    </p:spTree>
  </p:cSld>
  <p:clrMapOvr>
    <a:masterClrMapping/>
  </p:clrMapOvr>
  <p:transition spd="slow" advTm="7223">
    <p:wip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4438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692150"/>
            <a:ext cx="7558087" cy="5813425"/>
          </a:xfrm>
        </p:spPr>
      </p:pic>
    </p:spTree>
  </p:cSld>
  <p:clrMapOvr>
    <a:masterClrMapping/>
  </p:clrMapOvr>
  <p:transition spd="slow" advTm="7454">
    <p:wip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4541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620713"/>
            <a:ext cx="4103688" cy="6121400"/>
          </a:xfrm>
        </p:spPr>
      </p:pic>
    </p:spTree>
  </p:cSld>
  <p:clrMapOvr>
    <a:masterClrMapping/>
  </p:clrMapOvr>
  <p:transition spd="slow" advTm="6880">
    <p:wip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‘Centralen’ i 2012</a:t>
            </a:r>
          </a:p>
        </p:txBody>
      </p:sp>
      <p:pic>
        <p:nvPicPr>
          <p:cNvPr id="14643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  <p:transition spd="slow" advTm="7529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CYKELSTIEN INDVIET</a:t>
            </a:r>
          </a:p>
        </p:txBody>
      </p:sp>
      <p:pic>
        <p:nvPicPr>
          <p:cNvPr id="2867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4248150" cy="6302375"/>
          </a:xfrm>
        </p:spPr>
      </p:pic>
    </p:spTree>
  </p:cSld>
  <p:clrMapOvr>
    <a:masterClrMapping/>
  </p:clrMapOvr>
  <p:transition spd="slow" advTm="7712">
    <p:wip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147458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a-DK" sz="4000" smtClean="0"/>
          </a:p>
          <a:p>
            <a:pPr algn="ctr"/>
            <a:endParaRPr lang="da-DK" sz="4000" smtClean="0"/>
          </a:p>
          <a:p>
            <a:pPr algn="ctr"/>
            <a:r>
              <a:rPr lang="da-DK" sz="4000" smtClean="0"/>
              <a:t>FATTIGGÅRDEN</a:t>
            </a:r>
          </a:p>
        </p:txBody>
      </p:sp>
    </p:spTree>
  </p:cSld>
  <p:clrMapOvr>
    <a:masterClrMapping/>
  </p:clrMapOvr>
  <p:transition spd="slow" advTm="5232">
    <p:wip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4848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82" t="3307"/>
          <a:stretch>
            <a:fillRect/>
          </a:stretch>
        </p:blipFill>
        <p:spPr>
          <a:xfrm>
            <a:off x="611188" y="1196975"/>
            <a:ext cx="8134350" cy="5419725"/>
          </a:xfrm>
        </p:spPr>
      </p:pic>
    </p:spTree>
  </p:cSld>
  <p:clrMapOvr>
    <a:masterClrMapping/>
  </p:clrMapOvr>
  <p:transition spd="slow" advTm="7320">
    <p:wip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SYNGE-SYPIGE PÅ FATTIGGÅRDEN</a:t>
            </a:r>
          </a:p>
        </p:txBody>
      </p:sp>
      <p:pic>
        <p:nvPicPr>
          <p:cNvPr id="14950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34" b="3177"/>
          <a:stretch>
            <a:fillRect/>
          </a:stretch>
        </p:blipFill>
        <p:spPr>
          <a:xfrm>
            <a:off x="1042988" y="1844675"/>
            <a:ext cx="7281862" cy="4733925"/>
          </a:xfrm>
        </p:spPr>
      </p:pic>
    </p:spTree>
  </p:cSld>
  <p:clrMapOvr>
    <a:masterClrMapping/>
  </p:clrMapOvr>
  <p:transition spd="slow" advTm="7642">
    <p:wip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5053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1125538"/>
            <a:ext cx="3924300" cy="5562600"/>
          </a:xfrm>
        </p:spPr>
      </p:pic>
    </p:spTree>
  </p:cSld>
  <p:clrMapOvr>
    <a:masterClrMapping/>
  </p:clrMapOvr>
  <p:transition spd="slow" advTm="6823">
    <p:wip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15155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a-DK" sz="4000" smtClean="0"/>
          </a:p>
          <a:p>
            <a:pPr algn="ctr"/>
            <a:endParaRPr lang="da-DK" sz="4000" smtClean="0"/>
          </a:p>
          <a:p>
            <a:pPr algn="ctr"/>
            <a:r>
              <a:rPr lang="da-DK" sz="4000" smtClean="0"/>
              <a:t>KIRKERNE</a:t>
            </a:r>
          </a:p>
        </p:txBody>
      </p:sp>
    </p:spTree>
  </p:cSld>
  <p:clrMapOvr>
    <a:masterClrMapping/>
  </p:clrMapOvr>
  <p:transition spd="slow" advTm="5631">
    <p:wip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5257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268413"/>
            <a:ext cx="7964487" cy="5041900"/>
          </a:xfrm>
        </p:spPr>
      </p:pic>
    </p:spTree>
  </p:cSld>
  <p:clrMapOvr>
    <a:masterClrMapping/>
  </p:clrMapOvr>
  <p:transition spd="slow" advTm="7414">
    <p:wip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5360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79525" y="1935163"/>
            <a:ext cx="6584950" cy="4389437"/>
          </a:xfrm>
        </p:spPr>
      </p:pic>
    </p:spTree>
  </p:cSld>
  <p:clrMapOvr>
    <a:masterClrMapping/>
  </p:clrMapOvr>
  <p:transition spd="slow" advTm="5900">
    <p:wip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5462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8138" y="1935163"/>
            <a:ext cx="5927725" cy="4389437"/>
          </a:xfrm>
        </p:spPr>
      </p:pic>
    </p:spTree>
  </p:cSld>
  <p:clrMapOvr>
    <a:masterClrMapping/>
  </p:clrMapOvr>
  <p:transition spd="slow" advTm="7617">
    <p:wip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gamle præstegård</a:t>
            </a:r>
          </a:p>
        </p:txBody>
      </p:sp>
      <p:pic>
        <p:nvPicPr>
          <p:cNvPr id="15565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982788"/>
            <a:ext cx="6840537" cy="4498975"/>
          </a:xfrm>
        </p:spPr>
      </p:pic>
    </p:spTree>
  </p:cSld>
  <p:clrMapOvr>
    <a:masterClrMapping/>
  </p:clrMapOvr>
  <p:transition spd="slow" advTm="6450">
    <p:wip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Valgmenighedskirken</a:t>
            </a:r>
          </a:p>
        </p:txBody>
      </p:sp>
      <p:pic>
        <p:nvPicPr>
          <p:cNvPr id="15667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98800" y="1935163"/>
            <a:ext cx="2946400" cy="4389437"/>
          </a:xfrm>
        </p:spPr>
      </p:pic>
    </p:spTree>
  </p:cSld>
  <p:clrMapOvr>
    <a:masterClrMapping/>
  </p:clrMapOvr>
  <p:transition spd="slow" advTm="6772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CYKELSTIEN INDVIET</a:t>
            </a:r>
          </a:p>
        </p:txBody>
      </p:sp>
      <p:pic>
        <p:nvPicPr>
          <p:cNvPr id="2969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989138"/>
            <a:ext cx="6696075" cy="4767262"/>
          </a:xfrm>
        </p:spPr>
      </p:pic>
    </p:spTree>
  </p:cSld>
  <p:clrMapOvr>
    <a:masterClrMapping/>
  </p:clrMapOvr>
  <p:transition spd="slow" advTm="7716">
    <p:wip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5769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773238"/>
            <a:ext cx="6454775" cy="4840287"/>
          </a:xfrm>
        </p:spPr>
      </p:pic>
    </p:spTree>
  </p:cSld>
  <p:clrMapOvr>
    <a:masterClrMapping/>
  </p:clrMapOvr>
  <p:transition spd="slow" advTm="8116">
    <p:wip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MISSIONSHUS – Krænkerupvej </a:t>
            </a:r>
          </a:p>
        </p:txBody>
      </p:sp>
      <p:pic>
        <p:nvPicPr>
          <p:cNvPr id="15872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989138"/>
            <a:ext cx="7135812" cy="4679950"/>
          </a:xfrm>
        </p:spPr>
      </p:pic>
    </p:spTree>
  </p:cSld>
  <p:clrMapOvr>
    <a:masterClrMapping/>
  </p:clrMapOvr>
  <p:transition spd="slow" advTm="7090">
    <p:wip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‘Missionshus’ – Krænkerupvej - 2012</a:t>
            </a:r>
          </a:p>
        </p:txBody>
      </p:sp>
      <p:pic>
        <p:nvPicPr>
          <p:cNvPr id="15974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916113"/>
            <a:ext cx="6769100" cy="4527550"/>
          </a:xfrm>
        </p:spPr>
      </p:pic>
    </p:spTree>
  </p:cSld>
  <p:clrMapOvr>
    <a:masterClrMapping/>
  </p:clrMapOvr>
  <p:transition spd="slow" advTm="8211">
    <p:wip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FORSAMLINGSHUS</a:t>
            </a:r>
          </a:p>
        </p:txBody>
      </p:sp>
      <p:pic>
        <p:nvPicPr>
          <p:cNvPr id="16077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  <p:transition spd="slow" advTm="8483">
    <p:wip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16179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endParaRPr lang="da-DK" sz="4000" smtClean="0"/>
          </a:p>
          <a:p>
            <a:pPr marL="0" indent="0" algn="ctr">
              <a:buFont typeface="Wingdings 2" pitchFamily="18" charset="2"/>
              <a:buNone/>
            </a:pPr>
            <a:endParaRPr lang="da-DK" sz="4000" smtClean="0"/>
          </a:p>
          <a:p>
            <a:pPr marL="0" indent="0" algn="ctr">
              <a:buFont typeface="Wingdings 2" pitchFamily="18" charset="2"/>
              <a:buNone/>
            </a:pPr>
            <a:r>
              <a:rPr lang="da-DK" sz="4000" smtClean="0"/>
              <a:t>BLANDEDE BILLEDER FRA BYEN</a:t>
            </a:r>
          </a:p>
        </p:txBody>
      </p:sp>
    </p:spTree>
  </p:cSld>
  <p:clrMapOvr>
    <a:masterClrMapping/>
  </p:clrMapOvr>
  <p:transition spd="slow" advTm="5322">
    <p:wip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Pumpehus ved gadekæret</a:t>
            </a:r>
          </a:p>
        </p:txBody>
      </p:sp>
      <p:pic>
        <p:nvPicPr>
          <p:cNvPr id="16281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060575"/>
            <a:ext cx="8513762" cy="4503738"/>
          </a:xfrm>
        </p:spPr>
      </p:pic>
    </p:spTree>
  </p:cSld>
  <p:clrMapOvr>
    <a:masterClrMapping/>
  </p:clrMapOvr>
  <p:transition spd="slow" advTm="7998">
    <p:wip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6384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205" b="3233"/>
          <a:stretch>
            <a:fillRect/>
          </a:stretch>
        </p:blipFill>
        <p:spPr>
          <a:xfrm>
            <a:off x="179388" y="908050"/>
            <a:ext cx="8645525" cy="5599113"/>
          </a:xfrm>
        </p:spPr>
      </p:pic>
    </p:spTree>
  </p:cSld>
  <p:clrMapOvr>
    <a:masterClrMapping/>
  </p:clrMapOvr>
  <p:transition spd="slow" advTm="9073">
    <p:wip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GL. LANDEVEJ</a:t>
            </a:r>
          </a:p>
        </p:txBody>
      </p:sp>
      <p:pic>
        <p:nvPicPr>
          <p:cNvPr id="1648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204" t="3499" r="8159"/>
          <a:stretch>
            <a:fillRect/>
          </a:stretch>
        </p:blipFill>
        <p:spPr>
          <a:xfrm>
            <a:off x="1638300" y="1773238"/>
            <a:ext cx="6015038" cy="5011737"/>
          </a:xfrm>
        </p:spPr>
      </p:pic>
    </p:spTree>
  </p:cSld>
  <p:clrMapOvr>
    <a:masterClrMapping/>
  </p:clrMapOvr>
  <p:transition spd="slow" advTm="6438">
    <p:wip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400" smtClean="0"/>
              <a:t>Auktion på Møllegården 1957</a:t>
            </a:r>
          </a:p>
        </p:txBody>
      </p:sp>
      <p:pic>
        <p:nvPicPr>
          <p:cNvPr id="16589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133" t="5486" r="1904" b="2888"/>
          <a:stretch>
            <a:fillRect/>
          </a:stretch>
        </p:blipFill>
        <p:spPr>
          <a:xfrm>
            <a:off x="2195513" y="1814513"/>
            <a:ext cx="4730750" cy="4767262"/>
          </a:xfrm>
        </p:spPr>
      </p:pic>
    </p:spTree>
  </p:cSld>
  <p:clrMapOvr>
    <a:masterClrMapping/>
  </p:clrMapOvr>
  <p:transition spd="slow" advTm="7103">
    <p:wip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Auktion på Møllegården 1957</a:t>
            </a:r>
          </a:p>
        </p:txBody>
      </p:sp>
      <p:pic>
        <p:nvPicPr>
          <p:cNvPr id="16691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736725"/>
            <a:ext cx="5903913" cy="5032375"/>
          </a:xfrm>
        </p:spPr>
      </p:pic>
    </p:spTree>
  </p:cSld>
  <p:clrMapOvr>
    <a:masterClrMapping/>
  </p:clrMapOvr>
  <p:transition spd="slow" advTm="8038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BYFEST 1982</a:t>
            </a:r>
          </a:p>
        </p:txBody>
      </p:sp>
      <p:pic>
        <p:nvPicPr>
          <p:cNvPr id="3072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7" t="197" r="-427" b="13986"/>
          <a:stretch>
            <a:fillRect/>
          </a:stretch>
        </p:blipFill>
        <p:spPr>
          <a:xfrm>
            <a:off x="827088" y="1916113"/>
            <a:ext cx="7634287" cy="4752975"/>
          </a:xfrm>
        </p:spPr>
      </p:pic>
    </p:spTree>
  </p:cSld>
  <p:clrMapOvr>
    <a:masterClrMapping/>
  </p:clrMapOvr>
  <p:transition spd="slow" advTm="8602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Auktion på Møllegården 1957</a:t>
            </a:r>
          </a:p>
        </p:txBody>
      </p:sp>
      <p:pic>
        <p:nvPicPr>
          <p:cNvPr id="16793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038" b="7227"/>
          <a:stretch>
            <a:fillRect/>
          </a:stretch>
        </p:blipFill>
        <p:spPr>
          <a:xfrm>
            <a:off x="1619250" y="1844675"/>
            <a:ext cx="5884863" cy="4824413"/>
          </a:xfrm>
        </p:spPr>
      </p:pic>
    </p:spTree>
  </p:cSld>
  <p:clrMapOvr>
    <a:masterClrMapping/>
  </p:clrMapOvr>
  <p:transition spd="slow" advTm="7701">
    <p:wip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VED FORSAMLINGSHUSET CA. 1946</a:t>
            </a:r>
          </a:p>
        </p:txBody>
      </p:sp>
      <p:pic>
        <p:nvPicPr>
          <p:cNvPr id="16896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4651"/>
          <a:stretch>
            <a:fillRect/>
          </a:stretch>
        </p:blipFill>
        <p:spPr>
          <a:xfrm>
            <a:off x="1042988" y="1916113"/>
            <a:ext cx="7132637" cy="4502150"/>
          </a:xfrm>
        </p:spPr>
      </p:pic>
    </p:spTree>
  </p:cSld>
  <p:clrMapOvr>
    <a:masterClrMapping/>
  </p:clrMapOvr>
  <p:transition spd="slow" advTm="7598">
    <p:wip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KALUNDBORGVEJ</a:t>
            </a:r>
          </a:p>
        </p:txBody>
      </p:sp>
      <p:pic>
        <p:nvPicPr>
          <p:cNvPr id="16998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32"/>
          <a:stretch>
            <a:fillRect/>
          </a:stretch>
        </p:blipFill>
        <p:spPr>
          <a:xfrm>
            <a:off x="1484313" y="1935163"/>
            <a:ext cx="6403975" cy="4389437"/>
          </a:xfrm>
        </p:spPr>
      </p:pic>
    </p:spTree>
  </p:cSld>
  <p:clrMapOvr>
    <a:masterClrMapping/>
  </p:clrMapOvr>
  <p:transition spd="slow" advTm="7010">
    <p:wip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101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75" b="3346"/>
          <a:stretch>
            <a:fillRect/>
          </a:stretch>
        </p:blipFill>
        <p:spPr>
          <a:xfrm>
            <a:off x="107950" y="765175"/>
            <a:ext cx="8964613" cy="5903913"/>
          </a:xfrm>
        </p:spPr>
      </p:pic>
    </p:spTree>
  </p:cSld>
  <p:clrMapOvr>
    <a:masterClrMapping/>
  </p:clrMapOvr>
  <p:transition spd="slow" advTm="10531">
    <p:wip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203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052513"/>
            <a:ext cx="8753475" cy="5522912"/>
          </a:xfrm>
        </p:spPr>
      </p:pic>
    </p:spTree>
  </p:cSld>
  <p:clrMapOvr>
    <a:masterClrMapping/>
  </p:clrMapOvr>
  <p:transition spd="slow" advTm="8099">
    <p:wip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3058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700213"/>
            <a:ext cx="7920037" cy="4881562"/>
          </a:xfrm>
        </p:spPr>
      </p:pic>
    </p:spTree>
  </p:cSld>
  <p:clrMapOvr>
    <a:masterClrMapping/>
  </p:clrMapOvr>
  <p:transition spd="slow" advTm="8478">
    <p:wip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408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773238"/>
            <a:ext cx="8872537" cy="4392612"/>
          </a:xfrm>
        </p:spPr>
      </p:pic>
    </p:spTree>
  </p:cSld>
  <p:clrMapOvr>
    <a:masterClrMapping/>
  </p:clrMapOvr>
  <p:transition spd="slow" advTm="8164">
    <p:wip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510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975" y="573088"/>
            <a:ext cx="8967788" cy="6284912"/>
          </a:xfrm>
        </p:spPr>
      </p:pic>
    </p:spTree>
  </p:cSld>
  <p:clrMapOvr>
    <a:masterClrMapping/>
  </p:clrMapOvr>
  <p:transition spd="slow" advTm="9213">
    <p:wip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Morten Kørerlærer - Stationsvej</a:t>
            </a:r>
          </a:p>
        </p:txBody>
      </p:sp>
      <p:pic>
        <p:nvPicPr>
          <p:cNvPr id="17613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9113" y="1773238"/>
            <a:ext cx="3344862" cy="4986337"/>
          </a:xfrm>
        </p:spPr>
      </p:pic>
    </p:spTree>
  </p:cSld>
  <p:clrMapOvr>
    <a:masterClrMapping/>
  </p:clrMapOvr>
  <p:transition spd="slow" advTm="8536">
    <p:wip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715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15" b="3767"/>
          <a:stretch>
            <a:fillRect/>
          </a:stretch>
        </p:blipFill>
        <p:spPr>
          <a:xfrm>
            <a:off x="611188" y="1196975"/>
            <a:ext cx="7864475" cy="5106988"/>
          </a:xfrm>
        </p:spPr>
      </p:pic>
    </p:spTree>
  </p:cSld>
  <p:clrMapOvr>
    <a:masterClrMapping/>
  </p:clrMapOvr>
  <p:transition spd="slow" advTm="7955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BYFEST 1982</a:t>
            </a:r>
          </a:p>
        </p:txBody>
      </p:sp>
      <p:pic>
        <p:nvPicPr>
          <p:cNvPr id="3174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15888"/>
            <a:ext cx="3529012" cy="6615112"/>
          </a:xfrm>
        </p:spPr>
      </p:pic>
    </p:spTree>
  </p:cSld>
  <p:clrMapOvr>
    <a:masterClrMapping/>
  </p:clrMapOvr>
  <p:transition spd="slow" advTm="7739">
    <p:wip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817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916113"/>
            <a:ext cx="7018337" cy="4706937"/>
          </a:xfrm>
        </p:spPr>
      </p:pic>
    </p:spTree>
  </p:cSld>
  <p:clrMapOvr>
    <a:masterClrMapping/>
  </p:clrMapOvr>
  <p:transition spd="slow" advTm="7425">
    <p:wip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7920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139"/>
          <a:stretch>
            <a:fillRect/>
          </a:stretch>
        </p:blipFill>
        <p:spPr>
          <a:xfrm>
            <a:off x="179388" y="1052513"/>
            <a:ext cx="8745537" cy="5233987"/>
          </a:xfrm>
        </p:spPr>
      </p:pic>
    </p:spTree>
  </p:cSld>
  <p:clrMapOvr>
    <a:masterClrMapping/>
  </p:clrMapOvr>
  <p:transition spd="slow" advTm="7493">
    <p:wip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KRÆNKERUPVEJ – Antons hus</a:t>
            </a:r>
          </a:p>
        </p:txBody>
      </p:sp>
      <p:pic>
        <p:nvPicPr>
          <p:cNvPr id="18022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989138"/>
            <a:ext cx="6559550" cy="4679950"/>
          </a:xfrm>
        </p:spPr>
      </p:pic>
    </p:spTree>
  </p:cSld>
  <p:clrMapOvr>
    <a:masterClrMapping/>
  </p:clrMapOvr>
  <p:transition spd="slow" advTm="8202">
    <p:wip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el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 algn="ctr"/>
            <a:r>
              <a:rPr lang="da-DK" sz="4000" smtClean="0"/>
              <a:t>ISHUS VED Antons hus - Krænkerupvej</a:t>
            </a:r>
          </a:p>
        </p:txBody>
      </p:sp>
      <p:pic>
        <p:nvPicPr>
          <p:cNvPr id="18125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700213"/>
            <a:ext cx="7132637" cy="5006975"/>
          </a:xfrm>
        </p:spPr>
      </p:pic>
    </p:spTree>
  </p:cSld>
  <p:clrMapOvr>
    <a:masterClrMapping/>
  </p:clrMapOvr>
  <p:transition spd="slow" advTm="6966">
    <p:wip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18227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a-DK" sz="4000" smtClean="0"/>
          </a:p>
          <a:p>
            <a:pPr algn="ctr"/>
            <a:endParaRPr lang="da-DK" sz="4000" smtClean="0"/>
          </a:p>
          <a:p>
            <a:pPr algn="ctr"/>
            <a:r>
              <a:rPr lang="da-DK" sz="4000" smtClean="0"/>
              <a:t>BILLEDER FRA LIVET PÅ LANDET</a:t>
            </a:r>
          </a:p>
        </p:txBody>
      </p:sp>
    </p:spTree>
  </p:cSld>
  <p:clrMapOvr>
    <a:masterClrMapping/>
  </p:clrMapOvr>
  <p:transition spd="slow" advTm="5403">
    <p:wip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Digegård</a:t>
            </a:r>
          </a:p>
        </p:txBody>
      </p:sp>
      <p:pic>
        <p:nvPicPr>
          <p:cNvPr id="18329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24" b="5536"/>
          <a:stretch>
            <a:fillRect/>
          </a:stretch>
        </p:blipFill>
        <p:spPr>
          <a:xfrm>
            <a:off x="900113" y="1916113"/>
            <a:ext cx="7207250" cy="4591050"/>
          </a:xfrm>
        </p:spPr>
      </p:pic>
    </p:spTree>
  </p:cSld>
  <p:clrMapOvr>
    <a:masterClrMapping/>
  </p:clrMapOvr>
  <p:transition spd="slow" advTm="6388">
    <p:wip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Tyrestationen</a:t>
            </a:r>
          </a:p>
        </p:txBody>
      </p:sp>
      <p:pic>
        <p:nvPicPr>
          <p:cNvPr id="184322" name="Pladsholder til indhold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5713" y="1935163"/>
            <a:ext cx="6632575" cy="4389437"/>
          </a:xfrm>
        </p:spPr>
      </p:pic>
    </p:spTree>
  </p:cSld>
  <p:clrMapOvr>
    <a:masterClrMapping/>
  </p:clrMapOvr>
  <p:transition spd="slow" advTm="7507">
    <p:wip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Tyrestationen</a:t>
            </a:r>
          </a:p>
        </p:txBody>
      </p:sp>
      <p:pic>
        <p:nvPicPr>
          <p:cNvPr id="18534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73238"/>
            <a:ext cx="6953250" cy="4824412"/>
          </a:xfrm>
        </p:spPr>
      </p:pic>
    </p:spTree>
  </p:cSld>
  <p:clrMapOvr>
    <a:masterClrMapping/>
  </p:clrMapOvr>
  <p:transition spd="slow" advTm="7007">
    <p:wip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8637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484313"/>
            <a:ext cx="7056438" cy="4868862"/>
          </a:xfrm>
        </p:spPr>
      </p:pic>
    </p:spTree>
  </p:cSld>
  <p:clrMapOvr>
    <a:masterClrMapping/>
  </p:clrMapOvr>
  <p:transition spd="slow" advTm="8149">
    <p:wip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8739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916113"/>
            <a:ext cx="6842125" cy="4608512"/>
          </a:xfrm>
        </p:spPr>
      </p:pic>
    </p:spTree>
  </p:cSld>
  <p:clrMapOvr>
    <a:masterClrMapping/>
  </p:clrMapOvr>
  <p:transition spd="slow" advTm="8216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mtClean="0"/>
              <a:t>BYFEST 1982</a:t>
            </a:r>
          </a:p>
        </p:txBody>
      </p:sp>
      <p:pic>
        <p:nvPicPr>
          <p:cNvPr id="3277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92450" y="1935163"/>
            <a:ext cx="2959100" cy="4389437"/>
          </a:xfrm>
        </p:spPr>
      </p:pic>
    </p:spTree>
  </p:cSld>
  <p:clrMapOvr>
    <a:masterClrMapping/>
  </p:clrMapOvr>
  <p:transition spd="slow" advTm="8856">
    <p:wip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Møllegården</a:t>
            </a:r>
          </a:p>
        </p:txBody>
      </p:sp>
      <p:pic>
        <p:nvPicPr>
          <p:cNvPr id="18841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893888"/>
            <a:ext cx="5184775" cy="4878387"/>
          </a:xfrm>
        </p:spPr>
      </p:pic>
    </p:spTree>
  </p:cSld>
  <p:clrMapOvr>
    <a:masterClrMapping/>
  </p:clrMapOvr>
  <p:transition spd="slow" advTm="7683">
    <p:wip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Tærskeværk på marken - Kragsbjerggård</a:t>
            </a:r>
          </a:p>
        </p:txBody>
      </p:sp>
      <p:pic>
        <p:nvPicPr>
          <p:cNvPr id="18944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916113"/>
            <a:ext cx="6859587" cy="4664075"/>
          </a:xfrm>
        </p:spPr>
      </p:pic>
    </p:spTree>
  </p:cSld>
  <p:clrMapOvr>
    <a:masterClrMapping/>
  </p:clrMapOvr>
  <p:transition spd="slow" advTm="8219">
    <p:wip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904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879600"/>
            <a:ext cx="6192837" cy="4959350"/>
          </a:xfrm>
        </p:spPr>
      </p:pic>
    </p:spTree>
  </p:cSld>
  <p:clrMapOvr>
    <a:masterClrMapping/>
  </p:clrMapOvr>
  <p:transition spd="slow" advTm="6599">
    <p:wip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18487" cy="10826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a-DK" dirty="0" smtClean="0"/>
              <a:t>Antons forældres hus - </a:t>
            </a:r>
            <a:r>
              <a:rPr lang="da-DK" dirty="0" err="1" smtClean="0"/>
              <a:t>Kagsmarksvej</a:t>
            </a:r>
            <a:endParaRPr lang="da-DK" dirty="0"/>
          </a:p>
        </p:txBody>
      </p:sp>
      <p:pic>
        <p:nvPicPr>
          <p:cNvPr id="19149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989138"/>
            <a:ext cx="6843712" cy="4606925"/>
          </a:xfrm>
        </p:spPr>
      </p:pic>
    </p:spTree>
  </p:cSld>
  <p:clrMapOvr>
    <a:masterClrMapping/>
  </p:clrMapOvr>
  <p:transition spd="slow" advTm="7215">
    <p:wip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19251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mtClean="0"/>
          </a:p>
        </p:txBody>
      </p:sp>
    </p:spTree>
  </p:cSld>
  <p:clrMapOvr>
    <a:masterClrMapping/>
  </p:clrMapOvr>
  <p:transition spd="slow" advTm="2234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mtClean="0"/>
              <a:t>BYFEST 1982</a:t>
            </a:r>
          </a:p>
        </p:txBody>
      </p:sp>
      <p:pic>
        <p:nvPicPr>
          <p:cNvPr id="3379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52650" y="2195513"/>
            <a:ext cx="4838700" cy="3867150"/>
          </a:xfrm>
        </p:spPr>
      </p:pic>
    </p:spTree>
  </p:cSld>
  <p:clrMapOvr>
    <a:masterClrMapping/>
  </p:clrMapOvr>
  <p:transition spd="slow" advTm="8719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mtClean="0"/>
              <a:t>BYFEST 1984</a:t>
            </a:r>
          </a:p>
        </p:txBody>
      </p:sp>
      <p:pic>
        <p:nvPicPr>
          <p:cNvPr id="3481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691" r="55170"/>
          <a:stretch>
            <a:fillRect/>
          </a:stretch>
        </p:blipFill>
        <p:spPr>
          <a:xfrm>
            <a:off x="1835150" y="1844675"/>
            <a:ext cx="5905500" cy="4975225"/>
          </a:xfrm>
        </p:spPr>
      </p:pic>
    </p:spTree>
  </p:cSld>
  <p:clrMapOvr>
    <a:masterClrMapping/>
  </p:clrMapOvr>
  <p:transition spd="slow" advTm="7781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 1973</a:t>
            </a:r>
          </a:p>
        </p:txBody>
      </p:sp>
      <p:pic>
        <p:nvPicPr>
          <p:cNvPr id="16386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404813"/>
            <a:ext cx="7559675" cy="6192837"/>
          </a:xfrm>
        </p:spPr>
      </p:pic>
    </p:spTree>
  </p:cSld>
  <p:clrMapOvr>
    <a:masterClrMapping/>
  </p:clrMapOvr>
  <p:transition spd="slow" advTm="12924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BYFEST 1984</a:t>
            </a:r>
          </a:p>
        </p:txBody>
      </p:sp>
      <p:pic>
        <p:nvPicPr>
          <p:cNvPr id="3584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8144"/>
          <a:stretch>
            <a:fillRect/>
          </a:stretch>
        </p:blipFill>
        <p:spPr>
          <a:xfrm>
            <a:off x="1042988" y="333375"/>
            <a:ext cx="4462462" cy="5975350"/>
          </a:xfrm>
        </p:spPr>
      </p:pic>
    </p:spTree>
  </p:cSld>
  <p:clrMapOvr>
    <a:masterClrMapping/>
  </p:clrMapOvr>
  <p:transition spd="slow" advTm="8436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BYFEST 1984</a:t>
            </a:r>
          </a:p>
        </p:txBody>
      </p:sp>
      <p:pic>
        <p:nvPicPr>
          <p:cNvPr id="3686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8" y="2060575"/>
            <a:ext cx="9015412" cy="3422650"/>
          </a:xfrm>
        </p:spPr>
      </p:pic>
    </p:spTree>
  </p:cSld>
  <p:clrMapOvr>
    <a:masterClrMapping/>
  </p:clrMapOvr>
  <p:transition spd="slow" advTm="8446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GADEFEST I</a:t>
            </a:r>
            <a:br>
              <a:rPr lang="da-DK" sz="3600" smtClean="0"/>
            </a:br>
            <a:r>
              <a:rPr lang="da-DK" sz="3600" smtClean="0"/>
              <a:t> ÅDALEN 1984</a:t>
            </a:r>
          </a:p>
        </p:txBody>
      </p:sp>
      <p:pic>
        <p:nvPicPr>
          <p:cNvPr id="3789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-12700"/>
            <a:ext cx="4321175" cy="6608763"/>
          </a:xfrm>
        </p:spPr>
      </p:pic>
    </p:spTree>
  </p:cSld>
  <p:clrMapOvr>
    <a:masterClrMapping/>
  </p:clrMapOvr>
  <p:transition spd="slow" advTm="917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BYFEST 1985</a:t>
            </a:r>
          </a:p>
        </p:txBody>
      </p:sp>
      <p:pic>
        <p:nvPicPr>
          <p:cNvPr id="3891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15888"/>
            <a:ext cx="4751387" cy="6537325"/>
          </a:xfrm>
        </p:spPr>
      </p:pic>
    </p:spTree>
  </p:cSld>
  <p:clrMapOvr>
    <a:masterClrMapping/>
  </p:clrMapOvr>
  <p:transition spd="slow" advTm="8733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BYFEST 1985</a:t>
            </a:r>
          </a:p>
        </p:txBody>
      </p:sp>
      <p:pic>
        <p:nvPicPr>
          <p:cNvPr id="3993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938"/>
          <a:stretch>
            <a:fillRect/>
          </a:stretch>
        </p:blipFill>
        <p:spPr>
          <a:xfrm>
            <a:off x="107950" y="404813"/>
            <a:ext cx="6013450" cy="6048375"/>
          </a:xfrm>
        </p:spPr>
      </p:pic>
    </p:spTree>
  </p:cSld>
  <p:clrMapOvr>
    <a:masterClrMapping/>
  </p:clrMapOvr>
  <p:transition spd="slow" advTm="8794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BYFEST 1985</a:t>
            </a:r>
          </a:p>
        </p:txBody>
      </p:sp>
      <p:pic>
        <p:nvPicPr>
          <p:cNvPr id="4096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0"/>
            <a:ext cx="4248150" cy="6650038"/>
          </a:xfrm>
        </p:spPr>
      </p:pic>
    </p:spTree>
  </p:cSld>
  <p:clrMapOvr>
    <a:masterClrMapping/>
  </p:clrMapOvr>
  <p:transition spd="slow" advTm="8268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BYFEST 1985</a:t>
            </a:r>
          </a:p>
        </p:txBody>
      </p:sp>
      <p:pic>
        <p:nvPicPr>
          <p:cNvPr id="4198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15888"/>
            <a:ext cx="4464050" cy="6718300"/>
          </a:xfrm>
        </p:spPr>
      </p:pic>
    </p:spTree>
  </p:cSld>
  <p:clrMapOvr>
    <a:masterClrMapping/>
  </p:clrMapOvr>
  <p:transition spd="slow" advTm="7845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sz="3600" smtClean="0"/>
              <a:t>VALGMØDE 1985</a:t>
            </a:r>
          </a:p>
        </p:txBody>
      </p:sp>
      <p:pic>
        <p:nvPicPr>
          <p:cNvPr id="4301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15888"/>
            <a:ext cx="4608512" cy="6584950"/>
          </a:xfrm>
        </p:spPr>
      </p:pic>
    </p:spTree>
  </p:cSld>
  <p:clrMapOvr>
    <a:masterClrMapping/>
  </p:clrMapOvr>
  <p:transition spd="slow" advTm="8615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VALGMØDE 1985</a:t>
            </a:r>
          </a:p>
        </p:txBody>
      </p:sp>
      <p:pic>
        <p:nvPicPr>
          <p:cNvPr id="4403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2125" y="1973263"/>
            <a:ext cx="5619750" cy="4314825"/>
          </a:xfrm>
        </p:spPr>
      </p:pic>
    </p:spTree>
  </p:cSld>
  <p:clrMapOvr>
    <a:masterClrMapping/>
  </p:clrMapOvr>
  <p:transition spd="slow" advTm="8543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VALGMØDE 1985</a:t>
            </a:r>
          </a:p>
        </p:txBody>
      </p:sp>
      <p:pic>
        <p:nvPicPr>
          <p:cNvPr id="4505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844675"/>
            <a:ext cx="5903913" cy="4929188"/>
          </a:xfrm>
        </p:spPr>
      </p:pic>
    </p:spTree>
  </p:cSld>
  <p:clrMapOvr>
    <a:masterClrMapping/>
  </p:clrMapOvr>
  <p:transition spd="slow" advTm="8727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843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8326437" cy="6121400"/>
          </a:xfrm>
        </p:spPr>
      </p:pic>
    </p:spTree>
  </p:cSld>
  <p:clrMapOvr>
    <a:masterClrMapping/>
  </p:clrMapOvr>
  <p:transition spd="slow" advTm="8894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dirty="0" smtClean="0"/>
              <a:t>BYFEST ?</a:t>
            </a:r>
          </a:p>
        </p:txBody>
      </p:sp>
      <p:pic>
        <p:nvPicPr>
          <p:cNvPr id="4608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8877"/>
          <a:stretch>
            <a:fillRect/>
          </a:stretch>
        </p:blipFill>
        <p:spPr>
          <a:xfrm>
            <a:off x="395288" y="1916113"/>
            <a:ext cx="8299450" cy="4465637"/>
          </a:xfrm>
        </p:spPr>
      </p:pic>
    </p:spTree>
  </p:cSld>
  <p:clrMapOvr>
    <a:masterClrMapping/>
  </p:clrMapOvr>
  <p:transition spd="slow" advTm="83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BYFEST 1977</a:t>
            </a:r>
          </a:p>
        </p:txBody>
      </p:sp>
      <p:pic>
        <p:nvPicPr>
          <p:cNvPr id="4710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57" t="-9895" r="157" b="9895"/>
          <a:stretch>
            <a:fillRect/>
          </a:stretch>
        </p:blipFill>
        <p:spPr>
          <a:xfrm>
            <a:off x="1331913" y="1700213"/>
            <a:ext cx="6505575" cy="4738687"/>
          </a:xfrm>
        </p:spPr>
      </p:pic>
    </p:spTree>
  </p:cSld>
  <p:clrMapOvr>
    <a:masterClrMapping/>
  </p:clrMapOvr>
  <p:transition spd="slow" advTm="8237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BYFEST 1977</a:t>
            </a:r>
          </a:p>
        </p:txBody>
      </p:sp>
      <p:pic>
        <p:nvPicPr>
          <p:cNvPr id="4813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989138"/>
            <a:ext cx="7067550" cy="4535487"/>
          </a:xfrm>
        </p:spPr>
      </p:pic>
    </p:spTree>
  </p:cSld>
  <p:clrMapOvr>
    <a:masterClrMapping/>
  </p:clrMapOvr>
  <p:transition spd="slow" advTm="7816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BYFEST 2006</a:t>
            </a:r>
          </a:p>
        </p:txBody>
      </p:sp>
      <p:pic>
        <p:nvPicPr>
          <p:cNvPr id="4915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892"/>
          <a:stretch>
            <a:fillRect/>
          </a:stretch>
        </p:blipFill>
        <p:spPr>
          <a:xfrm>
            <a:off x="900113" y="1773238"/>
            <a:ext cx="7597775" cy="4986337"/>
          </a:xfrm>
        </p:spPr>
      </p:pic>
    </p:spTree>
  </p:cSld>
  <p:clrMapOvr>
    <a:masterClrMapping/>
  </p:clrMapOvr>
  <p:transition spd="slow" advTm="8483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752" y="-138236"/>
            <a:ext cx="6134100" cy="3990975"/>
          </a:xfrm>
          <a:prstGeom prst="rect">
            <a:avLst/>
          </a:prstGeom>
        </p:spPr>
      </p:pic>
      <p:sp>
        <p:nvSpPr>
          <p:cNvPr id="50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BYFEST 1976</a:t>
            </a:r>
          </a:p>
        </p:txBody>
      </p:sp>
      <p:pic>
        <p:nvPicPr>
          <p:cNvPr id="50178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56990"/>
            <a:ext cx="8137525" cy="5072063"/>
          </a:xfrm>
        </p:spPr>
      </p:pic>
    </p:spTree>
  </p:cSld>
  <p:clrMapOvr>
    <a:masterClrMapping/>
  </p:clrMapOvr>
  <p:transition spd="slow" advTm="8355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</a:t>
            </a:r>
            <a:r>
              <a:rPr lang="da-DK" dirty="0" smtClean="0"/>
              <a:t>               Byfest 1976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2134394"/>
            <a:ext cx="6134100" cy="3990975"/>
          </a:xfrm>
        </p:spPr>
      </p:pic>
    </p:spTree>
    <p:extLst>
      <p:ext uri="{BB962C8B-B14F-4D97-AF65-F5344CB8AC3E}">
        <p14:creationId xmlns:p14="http://schemas.microsoft.com/office/powerpoint/2010/main" val="78742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2"/>
    </mc:Choice>
    <mc:Fallback>
      <p:transition spd="slow" advTm="853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BYFEST 1982</a:t>
            </a:r>
          </a:p>
        </p:txBody>
      </p:sp>
      <p:pic>
        <p:nvPicPr>
          <p:cNvPr id="5120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773238"/>
            <a:ext cx="7210425" cy="4941887"/>
          </a:xfrm>
        </p:spPr>
      </p:pic>
    </p:spTree>
  </p:cSld>
  <p:clrMapOvr>
    <a:masterClrMapping/>
  </p:clrMapOvr>
  <p:transition spd="slow" advTm="8611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mtClean="0"/>
              <a:t>BYFEST 1982</a:t>
            </a:r>
          </a:p>
        </p:txBody>
      </p:sp>
      <p:pic>
        <p:nvPicPr>
          <p:cNvPr id="5222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844675"/>
            <a:ext cx="7273925" cy="4948238"/>
          </a:xfrm>
        </p:spPr>
      </p:pic>
    </p:spTree>
  </p:cSld>
  <p:clrMapOvr>
    <a:masterClrMapping/>
  </p:clrMapOvr>
  <p:transition spd="slow" advTm="874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mtClean="0"/>
              <a:t>BYFEST 1981</a:t>
            </a:r>
          </a:p>
        </p:txBody>
      </p:sp>
      <p:pic>
        <p:nvPicPr>
          <p:cNvPr id="5325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773238"/>
            <a:ext cx="3403600" cy="5013325"/>
          </a:xfrm>
        </p:spPr>
      </p:pic>
    </p:spTree>
  </p:cSld>
  <p:clrMapOvr>
    <a:masterClrMapping/>
  </p:clrMapOvr>
  <p:transition spd="slow" advTm="8904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da-DK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da-DK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5400" dirty="0" smtClean="0">
                <a:solidFill>
                  <a:schemeClr val="accent2">
                    <a:lumMod val="50000"/>
                  </a:schemeClr>
                </a:solidFill>
              </a:rPr>
              <a:t>BILLEDER FRA BYEN</a:t>
            </a:r>
          </a:p>
        </p:txBody>
      </p:sp>
    </p:spTree>
  </p:cSld>
  <p:clrMapOvr>
    <a:masterClrMapping/>
  </p:clrMapOvr>
  <p:transition spd="slow" advTm="5814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945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3375"/>
            <a:ext cx="8745538" cy="6191250"/>
          </a:xfrm>
        </p:spPr>
      </p:pic>
    </p:spTree>
  </p:cSld>
  <p:clrMapOvr>
    <a:masterClrMapping/>
  </p:clrMapOvr>
  <p:transition spd="slow" advTm="9179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gamle skole</a:t>
            </a:r>
          </a:p>
        </p:txBody>
      </p:sp>
      <p:pic>
        <p:nvPicPr>
          <p:cNvPr id="5529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28" t="3473"/>
          <a:stretch>
            <a:fillRect/>
          </a:stretch>
        </p:blipFill>
        <p:spPr>
          <a:xfrm>
            <a:off x="1187450" y="2060575"/>
            <a:ext cx="6858000" cy="4549775"/>
          </a:xfrm>
        </p:spPr>
      </p:pic>
    </p:spTree>
  </p:cSld>
  <p:clrMapOvr>
    <a:masterClrMapping/>
  </p:clrMapOvr>
  <p:transition spd="slow" advTm="8258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gamle skole</a:t>
            </a:r>
          </a:p>
        </p:txBody>
      </p:sp>
      <p:pic>
        <p:nvPicPr>
          <p:cNvPr id="5632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17" t="1901"/>
          <a:stretch>
            <a:fillRect/>
          </a:stretch>
        </p:blipFill>
        <p:spPr>
          <a:xfrm>
            <a:off x="1331913" y="1989138"/>
            <a:ext cx="7078662" cy="4767262"/>
          </a:xfrm>
        </p:spPr>
      </p:pic>
    </p:spTree>
  </p:cSld>
  <p:clrMapOvr>
    <a:masterClrMapping/>
  </p:clrMapOvr>
  <p:transition spd="slow" advTm="6814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gamle skole</a:t>
            </a:r>
          </a:p>
        </p:txBody>
      </p:sp>
      <p:pic>
        <p:nvPicPr>
          <p:cNvPr id="5734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24" b="2586"/>
          <a:stretch>
            <a:fillRect/>
          </a:stretch>
        </p:blipFill>
        <p:spPr>
          <a:xfrm>
            <a:off x="1187450" y="1916113"/>
            <a:ext cx="7208838" cy="4733925"/>
          </a:xfrm>
        </p:spPr>
      </p:pic>
    </p:spTree>
  </p:cSld>
  <p:clrMapOvr>
    <a:masterClrMapping/>
  </p:clrMapOvr>
  <p:transition spd="slow" advTm="6404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gamle skole</a:t>
            </a:r>
          </a:p>
        </p:txBody>
      </p:sp>
      <p:pic>
        <p:nvPicPr>
          <p:cNvPr id="5837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372" r="15079"/>
          <a:stretch>
            <a:fillRect/>
          </a:stretch>
        </p:blipFill>
        <p:spPr>
          <a:xfrm>
            <a:off x="2159000" y="1935163"/>
            <a:ext cx="4699000" cy="4733925"/>
          </a:xfrm>
        </p:spPr>
      </p:pic>
    </p:spTree>
  </p:cSld>
  <p:clrMapOvr>
    <a:masterClrMapping/>
  </p:clrMapOvr>
  <p:transition spd="slow" advTm="7049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gamle skole</a:t>
            </a:r>
          </a:p>
        </p:txBody>
      </p:sp>
      <p:pic>
        <p:nvPicPr>
          <p:cNvPr id="5939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02" t="-66" r="130" b="4324"/>
          <a:stretch>
            <a:fillRect/>
          </a:stretch>
        </p:blipFill>
        <p:spPr>
          <a:xfrm>
            <a:off x="971550" y="1916113"/>
            <a:ext cx="7218363" cy="4737100"/>
          </a:xfrm>
        </p:spPr>
      </p:pic>
    </p:spTree>
  </p:cSld>
  <p:clrMapOvr>
    <a:masterClrMapping/>
  </p:clrMapOvr>
  <p:transition spd="slow" advTm="6635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gamle skole</a:t>
            </a:r>
          </a:p>
        </p:txBody>
      </p:sp>
      <p:pic>
        <p:nvPicPr>
          <p:cNvPr id="6041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0" t="2490"/>
          <a:stretch>
            <a:fillRect/>
          </a:stretch>
        </p:blipFill>
        <p:spPr>
          <a:xfrm>
            <a:off x="971550" y="1989138"/>
            <a:ext cx="7199313" cy="4768850"/>
          </a:xfrm>
        </p:spPr>
      </p:pic>
    </p:spTree>
  </p:cSld>
  <p:clrMapOvr>
    <a:masterClrMapping/>
  </p:clrMapOvr>
  <p:transition spd="slow" advTm="7131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Forskole</a:t>
            </a:r>
          </a:p>
        </p:txBody>
      </p:sp>
      <p:pic>
        <p:nvPicPr>
          <p:cNvPr id="6144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3813" y="1935163"/>
            <a:ext cx="6556375" cy="4389437"/>
          </a:xfrm>
        </p:spPr>
      </p:pic>
    </p:spTree>
  </p:cSld>
  <p:clrMapOvr>
    <a:masterClrMapping/>
  </p:clrMapOvr>
  <p:transition spd="slow" advTm="6589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Forskole</a:t>
            </a:r>
          </a:p>
        </p:txBody>
      </p:sp>
      <p:pic>
        <p:nvPicPr>
          <p:cNvPr id="624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989138"/>
            <a:ext cx="5091113" cy="4387850"/>
          </a:xfrm>
        </p:spPr>
      </p:pic>
    </p:spTree>
  </p:cSld>
  <p:clrMapOvr>
    <a:masterClrMapping/>
  </p:clrMapOvr>
  <p:transition spd="slow" advTm="604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Den nye skole – indviet 1939</a:t>
            </a:r>
          </a:p>
        </p:txBody>
      </p:sp>
      <p:pic>
        <p:nvPicPr>
          <p:cNvPr id="6349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31" r="3085"/>
          <a:stretch>
            <a:fillRect/>
          </a:stretch>
        </p:blipFill>
        <p:spPr>
          <a:xfrm>
            <a:off x="1431925" y="1935163"/>
            <a:ext cx="6740525" cy="4764087"/>
          </a:xfrm>
        </p:spPr>
      </p:pic>
    </p:spTree>
  </p:cSld>
  <p:clrMapOvr>
    <a:masterClrMapping/>
  </p:clrMapOvr>
  <p:transition spd="slow" advTm="6621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6451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81" t="1938"/>
          <a:stretch>
            <a:fillRect/>
          </a:stretch>
        </p:blipFill>
        <p:spPr>
          <a:xfrm>
            <a:off x="1187450" y="2009775"/>
            <a:ext cx="6918325" cy="4713288"/>
          </a:xfrm>
        </p:spPr>
      </p:pic>
    </p:spTree>
  </p:cSld>
  <p:clrMapOvr>
    <a:masterClrMapping/>
  </p:clrMapOvr>
  <p:transition spd="slow" advTm="675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2048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23975" y="22225"/>
            <a:ext cx="6648450" cy="6646863"/>
          </a:xfrm>
        </p:spPr>
      </p:pic>
    </p:spTree>
  </p:cSld>
  <p:clrMapOvr>
    <a:masterClrMapping/>
  </p:clrMapOvr>
  <p:transition spd="slow" advTm="7818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6553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625" b="7304"/>
          <a:stretch>
            <a:fillRect/>
          </a:stretch>
        </p:blipFill>
        <p:spPr>
          <a:xfrm>
            <a:off x="900113" y="1916113"/>
            <a:ext cx="7467600" cy="4735512"/>
          </a:xfrm>
        </p:spPr>
      </p:pic>
    </p:spTree>
  </p:cSld>
  <p:clrMapOvr>
    <a:masterClrMapping/>
  </p:clrMapOvr>
  <p:transition spd="slow" advTm="7026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6656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196975"/>
            <a:ext cx="8147050" cy="5567363"/>
          </a:xfrm>
        </p:spPr>
      </p:pic>
    </p:spTree>
  </p:cSld>
  <p:clrMapOvr>
    <a:masterClrMapping/>
  </p:clrMapOvr>
  <p:transition spd="slow" advTm="715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67586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mtClean="0"/>
          </a:p>
          <a:p>
            <a:endParaRPr lang="da-DK" smtClean="0"/>
          </a:p>
          <a:p>
            <a:endParaRPr lang="da-DK" smtClean="0"/>
          </a:p>
          <a:p>
            <a:pPr algn="ctr"/>
            <a:r>
              <a:rPr lang="da-DK" sz="4800" smtClean="0"/>
              <a:t>BRUGSEN</a:t>
            </a:r>
          </a:p>
        </p:txBody>
      </p:sp>
    </p:spTree>
  </p:cSld>
  <p:clrMapOvr>
    <a:masterClrMapping/>
  </p:clrMapOvr>
  <p:transition spd="slow" advTm="6467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6861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15" b="1605"/>
          <a:stretch>
            <a:fillRect/>
          </a:stretch>
        </p:blipFill>
        <p:spPr>
          <a:xfrm>
            <a:off x="1116013" y="1916113"/>
            <a:ext cx="7129462" cy="4735512"/>
          </a:xfrm>
        </p:spPr>
      </p:pic>
    </p:spTree>
  </p:cSld>
  <p:clrMapOvr>
    <a:masterClrMapping/>
  </p:clrMapOvr>
  <p:transition spd="slow" advTm="5974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6963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9688" y="1935163"/>
            <a:ext cx="6524625" cy="4389437"/>
          </a:xfrm>
        </p:spPr>
      </p:pic>
    </p:spTree>
  </p:cSld>
  <p:clrMapOvr>
    <a:masterClrMapping/>
  </p:clrMapOvr>
  <p:transition spd="slow" advTm="6012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065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44" b="2391"/>
          <a:stretch>
            <a:fillRect/>
          </a:stretch>
        </p:blipFill>
        <p:spPr>
          <a:xfrm>
            <a:off x="1258888" y="1916113"/>
            <a:ext cx="7158037" cy="4735512"/>
          </a:xfrm>
        </p:spPr>
      </p:pic>
    </p:spTree>
  </p:cSld>
  <p:clrMapOvr>
    <a:masterClrMapping/>
  </p:clrMapOvr>
  <p:transition spd="slow" advTm="7627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168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8413"/>
            <a:ext cx="8731250" cy="4897437"/>
          </a:xfrm>
        </p:spPr>
      </p:pic>
    </p:spTree>
  </p:cSld>
  <p:clrMapOvr>
    <a:masterClrMapping/>
  </p:clrMapOvr>
  <p:transition spd="slow" advTm="6568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270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172" t="2490"/>
          <a:stretch>
            <a:fillRect/>
          </a:stretch>
        </p:blipFill>
        <p:spPr>
          <a:xfrm>
            <a:off x="539750" y="1268413"/>
            <a:ext cx="8212138" cy="5473700"/>
          </a:xfrm>
        </p:spPr>
      </p:pic>
    </p:spTree>
  </p:cSld>
  <p:clrMapOvr>
    <a:masterClrMapping/>
  </p:clrMapOvr>
  <p:transition spd="slow" advTm="7487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373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125538"/>
            <a:ext cx="3702050" cy="5529262"/>
          </a:xfrm>
        </p:spPr>
      </p:pic>
    </p:spTree>
  </p:cSld>
  <p:clrMapOvr>
    <a:masterClrMapping/>
  </p:clrMapOvr>
  <p:transition spd="slow" advTm="5973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475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76463" y="836613"/>
            <a:ext cx="4938712" cy="5775325"/>
          </a:xfrm>
        </p:spPr>
      </p:pic>
    </p:spTree>
  </p:cSld>
  <p:clrMapOvr>
    <a:masterClrMapping/>
  </p:clrMapOvr>
  <p:transition spd="slow" advTm="77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2150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492375"/>
            <a:ext cx="8605838" cy="3630613"/>
          </a:xfrm>
        </p:spPr>
      </p:pic>
    </p:spTree>
  </p:cSld>
  <p:clrMapOvr>
    <a:masterClrMapping/>
  </p:clrMapOvr>
  <p:transition spd="slow" advTm="8229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577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663575"/>
            <a:ext cx="3746500" cy="6000750"/>
          </a:xfrm>
        </p:spPr>
      </p:pic>
    </p:spTree>
  </p:cSld>
  <p:clrMapOvr>
    <a:masterClrMapping/>
  </p:clrMapOvr>
  <p:transition spd="slow" advTm="6271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6802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95538" y="765175"/>
            <a:ext cx="4224337" cy="6003925"/>
          </a:xfrm>
        </p:spPr>
      </p:pic>
    </p:spTree>
  </p:cSld>
  <p:clrMapOvr>
    <a:masterClrMapping/>
  </p:clrMapOvr>
  <p:transition spd="slow" advTm="7064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782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549275"/>
            <a:ext cx="7704137" cy="6135688"/>
          </a:xfrm>
        </p:spPr>
      </p:pic>
    </p:spTree>
  </p:cSld>
  <p:clrMapOvr>
    <a:masterClrMapping/>
  </p:clrMapOvr>
  <p:transition spd="slow" advTm="7328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885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620713"/>
            <a:ext cx="8769350" cy="5829300"/>
          </a:xfrm>
        </p:spPr>
      </p:pic>
    </p:spTree>
  </p:cSld>
  <p:clrMapOvr>
    <a:masterClrMapping/>
  </p:clrMapOvr>
  <p:transition spd="slow" advTm="7203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987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188" y="981075"/>
            <a:ext cx="8929687" cy="5797550"/>
          </a:xfrm>
        </p:spPr>
      </p:pic>
    </p:spTree>
  </p:cSld>
  <p:clrMapOvr>
    <a:masterClrMapping/>
  </p:clrMapOvr>
  <p:transition spd="slow" advTm="7532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8089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768350"/>
            <a:ext cx="4537075" cy="5953125"/>
          </a:xfrm>
        </p:spPr>
      </p:pic>
    </p:spTree>
  </p:cSld>
  <p:clrMapOvr>
    <a:masterClrMapping/>
  </p:clrMapOvr>
  <p:transition spd="slow" advTm="7186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Brugsen blev lukket 1989</a:t>
            </a:r>
          </a:p>
        </p:txBody>
      </p:sp>
      <p:pic>
        <p:nvPicPr>
          <p:cNvPr id="8192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916113"/>
            <a:ext cx="6872287" cy="4606925"/>
          </a:xfrm>
        </p:spPr>
      </p:pic>
    </p:spTree>
  </p:cSld>
  <p:clrMapOvr>
    <a:masterClrMapping/>
  </p:clrMapOvr>
  <p:transition spd="slow" advTm="7067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Galleri Scheel</a:t>
            </a:r>
          </a:p>
        </p:txBody>
      </p:sp>
      <p:pic>
        <p:nvPicPr>
          <p:cNvPr id="8294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</p:cSld>
  <p:clrMapOvr>
    <a:masterClrMapping/>
  </p:clrMapOvr>
  <p:transition spd="slow" advTm="7052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800" smtClean="0"/>
              <a:t>BAGER OG KØBMAND</a:t>
            </a:r>
          </a:p>
        </p:txBody>
      </p:sp>
      <p:pic>
        <p:nvPicPr>
          <p:cNvPr id="8397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65400"/>
            <a:ext cx="9120188" cy="2851150"/>
          </a:xfrm>
        </p:spPr>
      </p:pic>
    </p:spTree>
  </p:cSld>
  <p:clrMapOvr>
    <a:masterClrMapping/>
  </p:clrMapOvr>
  <p:transition spd="slow" advTm="8047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BAGER OG KØBMAND</a:t>
            </a:r>
          </a:p>
        </p:txBody>
      </p:sp>
      <p:pic>
        <p:nvPicPr>
          <p:cNvPr id="8499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773238"/>
            <a:ext cx="7200900" cy="4891087"/>
          </a:xfrm>
        </p:spPr>
      </p:pic>
    </p:spTree>
  </p:cSld>
  <p:clrMapOvr>
    <a:masterClrMapping/>
  </p:clrMapOvr>
  <p:transition spd="slow" advTm="7964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2253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420938"/>
            <a:ext cx="8805862" cy="3706812"/>
          </a:xfrm>
        </p:spPr>
      </p:pic>
    </p:spTree>
  </p:cSld>
  <p:clrMapOvr>
    <a:masterClrMapping/>
  </p:clrMapOvr>
  <p:transition spd="slow" advTm="598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BAGER OG KØBMAND</a:t>
            </a:r>
          </a:p>
        </p:txBody>
      </p:sp>
      <p:pic>
        <p:nvPicPr>
          <p:cNvPr id="8601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928813"/>
            <a:ext cx="6553200" cy="4451350"/>
          </a:xfrm>
        </p:spPr>
      </p:pic>
    </p:spTree>
  </p:cSld>
  <p:clrMapOvr>
    <a:masterClrMapping/>
  </p:clrMapOvr>
  <p:transition spd="slow" advTm="7606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8704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8713" y="1935163"/>
            <a:ext cx="6886575" cy="4389437"/>
          </a:xfrm>
        </p:spPr>
      </p:pic>
    </p:spTree>
  </p:cSld>
  <p:clrMapOvr>
    <a:masterClrMapping/>
  </p:clrMapOvr>
  <p:transition spd="slow" advTm="6567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880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836613"/>
            <a:ext cx="8229600" cy="5848350"/>
          </a:xfrm>
        </p:spPr>
      </p:pic>
    </p:spTree>
  </p:cSld>
  <p:clrMapOvr>
    <a:masterClrMapping/>
  </p:clrMapOvr>
  <p:transition spd="slow" advTm="6944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Købmand på Stationsvej</a:t>
            </a:r>
          </a:p>
        </p:txBody>
      </p:sp>
      <p:pic>
        <p:nvPicPr>
          <p:cNvPr id="8909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916113"/>
            <a:ext cx="5040313" cy="4379912"/>
          </a:xfrm>
        </p:spPr>
      </p:pic>
    </p:spTree>
  </p:cSld>
  <p:clrMapOvr>
    <a:masterClrMapping/>
  </p:clrMapOvr>
  <p:transition spd="slow" advTm="7557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‘Købmanden’ på Stationsvej i 2012</a:t>
            </a:r>
          </a:p>
        </p:txBody>
      </p:sp>
      <p:pic>
        <p:nvPicPr>
          <p:cNvPr id="9011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916113"/>
            <a:ext cx="6602413" cy="4827587"/>
          </a:xfrm>
        </p:spPr>
      </p:pic>
    </p:spTree>
  </p:cSld>
  <p:clrMapOvr>
    <a:masterClrMapping/>
  </p:clrMapOvr>
  <p:transition spd="slow" advTm="7304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600" smtClean="0"/>
              <a:t>BAGER OG HØKER PÅ KRÆNKERUPVEJ 70</a:t>
            </a:r>
          </a:p>
        </p:txBody>
      </p:sp>
      <p:pic>
        <p:nvPicPr>
          <p:cNvPr id="9113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858963"/>
            <a:ext cx="6769100" cy="4851400"/>
          </a:xfrm>
        </p:spPr>
      </p:pic>
    </p:spTree>
  </p:cSld>
  <p:clrMapOvr>
    <a:masterClrMapping/>
  </p:clrMapOvr>
  <p:transition spd="slow" advTm="7859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9216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765175"/>
            <a:ext cx="4464050" cy="6013450"/>
          </a:xfrm>
        </p:spPr>
      </p:pic>
    </p:spTree>
  </p:cSld>
  <p:clrMapOvr>
    <a:masterClrMapping/>
  </p:clrMapOvr>
  <p:transition spd="slow" advTm="8585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Aftenhygge ved Bas-Sofie 1947</a:t>
            </a:r>
          </a:p>
        </p:txBody>
      </p:sp>
      <p:pic>
        <p:nvPicPr>
          <p:cNvPr id="9318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1844675"/>
            <a:ext cx="3359150" cy="4946650"/>
          </a:xfrm>
        </p:spPr>
      </p:pic>
    </p:spTree>
  </p:cSld>
  <p:clrMapOvr>
    <a:masterClrMapping/>
  </p:clrMapOvr>
  <p:transition spd="slow" advTm="7998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Fra 2002</a:t>
            </a:r>
          </a:p>
        </p:txBody>
      </p:sp>
      <p:pic>
        <p:nvPicPr>
          <p:cNvPr id="9421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9813" y="1882775"/>
            <a:ext cx="6845300" cy="4641850"/>
          </a:xfrm>
        </p:spPr>
      </p:pic>
    </p:spTree>
  </p:cSld>
  <p:clrMapOvr>
    <a:masterClrMapping/>
  </p:clrMapOvr>
  <p:transition spd="slow" advTm="7326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KØBMAND PÅ KALUNDBORGVEJ</a:t>
            </a:r>
          </a:p>
        </p:txBody>
      </p:sp>
      <p:pic>
        <p:nvPicPr>
          <p:cNvPr id="9523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28"/>
          <a:stretch>
            <a:fillRect/>
          </a:stretch>
        </p:blipFill>
        <p:spPr>
          <a:xfrm>
            <a:off x="827088" y="1935163"/>
            <a:ext cx="7064375" cy="4872037"/>
          </a:xfrm>
        </p:spPr>
      </p:pic>
    </p:spTree>
  </p:cSld>
  <p:clrMapOvr>
    <a:masterClrMapping/>
  </p:clrMapOvr>
  <p:transition spd="slow" advTm="8075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2355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0163" y="2058988"/>
            <a:ext cx="6543675" cy="4143375"/>
          </a:xfrm>
        </p:spPr>
      </p:pic>
    </p:spTree>
  </p:cSld>
  <p:clrMapOvr>
    <a:masterClrMapping/>
  </p:clrMapOvr>
  <p:transition spd="slow" advTm="4345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Interiør fra købmanden</a:t>
            </a:r>
          </a:p>
        </p:txBody>
      </p:sp>
      <p:pic>
        <p:nvPicPr>
          <p:cNvPr id="9625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773238"/>
            <a:ext cx="6505575" cy="5035550"/>
          </a:xfrm>
        </p:spPr>
      </p:pic>
    </p:spTree>
  </p:cSld>
  <p:clrMapOvr>
    <a:masterClrMapping/>
  </p:clrMapOvr>
  <p:transition spd="slow" advTm="772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HØKEREN I KRÆNKERUP</a:t>
            </a:r>
          </a:p>
        </p:txBody>
      </p:sp>
      <p:pic>
        <p:nvPicPr>
          <p:cNvPr id="9728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804988"/>
            <a:ext cx="7632700" cy="4564062"/>
          </a:xfrm>
        </p:spPr>
      </p:pic>
    </p:spTree>
  </p:cSld>
  <p:clrMapOvr>
    <a:masterClrMapping/>
  </p:clrMapOvr>
  <p:transition spd="slow" advTm="6881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KØBMAND PÅ KAGSMARKSVEJ</a:t>
            </a:r>
          </a:p>
        </p:txBody>
      </p:sp>
      <p:pic>
        <p:nvPicPr>
          <p:cNvPr id="9830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120" t="4240" r="2402" b="3278"/>
          <a:stretch>
            <a:fillRect/>
          </a:stretch>
        </p:blipFill>
        <p:spPr>
          <a:xfrm>
            <a:off x="1331913" y="1773238"/>
            <a:ext cx="6483350" cy="4970462"/>
          </a:xfrm>
        </p:spPr>
      </p:pic>
    </p:spTree>
  </p:cSld>
  <p:clrMapOvr>
    <a:masterClrMapping/>
  </p:clrMapOvr>
  <p:transition spd="slow" advTm="6485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Smedjen</a:t>
            </a:r>
          </a:p>
        </p:txBody>
      </p:sp>
      <p:pic>
        <p:nvPicPr>
          <p:cNvPr id="9933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91" t="4137"/>
          <a:stretch>
            <a:fillRect/>
          </a:stretch>
        </p:blipFill>
        <p:spPr>
          <a:xfrm>
            <a:off x="827088" y="1844675"/>
            <a:ext cx="7273925" cy="4789488"/>
          </a:xfrm>
        </p:spPr>
      </p:pic>
    </p:spTree>
  </p:cSld>
  <p:clrMapOvr>
    <a:masterClrMapping/>
  </p:clrMapOvr>
  <p:transition spd="slow" advTm="7658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0035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86" t="-4128" r="9167" b="4128"/>
          <a:stretch>
            <a:fillRect/>
          </a:stretch>
        </p:blipFill>
        <p:spPr>
          <a:xfrm>
            <a:off x="971550" y="620713"/>
            <a:ext cx="7173913" cy="6043612"/>
          </a:xfrm>
        </p:spPr>
      </p:pic>
    </p:spTree>
  </p:cSld>
  <p:clrMapOvr>
    <a:masterClrMapping/>
  </p:clrMapOvr>
  <p:transition spd="slow" advTm="7178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0137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3538" y="1935163"/>
            <a:ext cx="5876925" cy="4389437"/>
          </a:xfrm>
        </p:spPr>
      </p:pic>
    </p:spTree>
  </p:cSld>
  <p:clrMapOvr>
    <a:masterClrMapping/>
  </p:clrMapOvr>
  <p:transition spd="slow" advTm="8607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‘Smedjen’ på Kalundborgvej 2012</a:t>
            </a:r>
          </a:p>
        </p:txBody>
      </p:sp>
      <p:pic>
        <p:nvPicPr>
          <p:cNvPr id="10240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9400" y="1935163"/>
            <a:ext cx="6045200" cy="4389437"/>
          </a:xfrm>
        </p:spPr>
      </p:pic>
    </p:spTree>
  </p:cSld>
  <p:clrMapOvr>
    <a:masterClrMapping/>
  </p:clrMapOvr>
  <p:transition spd="slow" advTm="7432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0342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8850" y="1935163"/>
            <a:ext cx="7226300" cy="4389437"/>
          </a:xfrm>
        </p:spPr>
      </p:pic>
    </p:spTree>
  </p:cSld>
  <p:clrMapOvr>
    <a:masterClrMapping/>
  </p:clrMapOvr>
  <p:transition spd="slow" advTm="7152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Vindmøllen</a:t>
            </a:r>
          </a:p>
        </p:txBody>
      </p:sp>
      <p:pic>
        <p:nvPicPr>
          <p:cNvPr id="10445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844675"/>
            <a:ext cx="6985000" cy="4745038"/>
          </a:xfrm>
        </p:spPr>
      </p:pic>
    </p:spTree>
  </p:cSld>
  <p:clrMapOvr>
    <a:masterClrMapping/>
  </p:clrMapOvr>
  <p:transition spd="slow" advTm="6845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0547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038350"/>
            <a:ext cx="8424862" cy="4146550"/>
          </a:xfrm>
        </p:spPr>
      </p:pic>
    </p:spTree>
  </p:cSld>
  <p:clrMapOvr>
    <a:masterClrMapping/>
  </p:clrMapOvr>
  <p:transition spd="slow" advTm="7451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2457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5363" y="2097088"/>
            <a:ext cx="7153275" cy="4067175"/>
          </a:xfrm>
        </p:spPr>
      </p:pic>
    </p:spTree>
  </p:cSld>
  <p:clrMapOvr>
    <a:masterClrMapping/>
  </p:clrMapOvr>
  <p:transition spd="slow" advTm="5462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0649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908050"/>
            <a:ext cx="4057650" cy="5795963"/>
          </a:xfrm>
        </p:spPr>
      </p:pic>
    </p:spTree>
  </p:cSld>
  <p:clrMapOvr>
    <a:masterClrMapping/>
  </p:clrMapOvr>
  <p:transition spd="slow" advTm="7203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el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endParaRPr lang="da-DK" smtClean="0"/>
          </a:p>
        </p:txBody>
      </p:sp>
      <p:pic>
        <p:nvPicPr>
          <p:cNvPr id="10752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1052513"/>
            <a:ext cx="3797300" cy="5581650"/>
          </a:xfrm>
        </p:spPr>
      </p:pic>
    </p:spTree>
  </p:cSld>
  <p:clrMapOvr>
    <a:masterClrMapping/>
  </p:clrMapOvr>
  <p:transition spd="slow" advTm="6880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0854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765175"/>
            <a:ext cx="4321175" cy="5494338"/>
          </a:xfrm>
        </p:spPr>
      </p:pic>
    </p:spTree>
  </p:cSld>
  <p:clrMapOvr>
    <a:masterClrMapping/>
  </p:clrMapOvr>
  <p:transition spd="slow" advTm="8529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MØLLEGÅRDEN</a:t>
            </a:r>
          </a:p>
        </p:txBody>
      </p:sp>
      <p:pic>
        <p:nvPicPr>
          <p:cNvPr id="10957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870075"/>
            <a:ext cx="7129462" cy="4759325"/>
          </a:xfrm>
        </p:spPr>
      </p:pic>
    </p:spTree>
  </p:cSld>
  <p:clrMapOvr>
    <a:masterClrMapping/>
  </p:clrMapOvr>
  <p:transition spd="slow" advTm="7696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1059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908050"/>
            <a:ext cx="3744912" cy="5889625"/>
          </a:xfrm>
        </p:spPr>
      </p:pic>
    </p:spTree>
  </p:cSld>
  <p:clrMapOvr>
    <a:masterClrMapping/>
  </p:clrMapOvr>
  <p:transition spd="slow" advTm="7417"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11618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052513"/>
            <a:ext cx="5919787" cy="5403850"/>
          </a:xfrm>
        </p:spPr>
      </p:pic>
    </p:spTree>
  </p:cSld>
  <p:clrMapOvr>
    <a:masterClrMapping/>
  </p:clrMapOvr>
  <p:transition spd="slow" advTm="8859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1264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484313"/>
            <a:ext cx="7116763" cy="5184775"/>
          </a:xfrm>
        </p:spPr>
      </p:pic>
    </p:spTree>
  </p:cSld>
  <p:clrMapOvr>
    <a:masterClrMapping/>
  </p:clrMapOvr>
  <p:transition spd="slow" advTm="6786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4000" smtClean="0"/>
              <a:t>Ejnar Clausen med sønnen Kurt</a:t>
            </a:r>
          </a:p>
        </p:txBody>
      </p:sp>
      <p:pic>
        <p:nvPicPr>
          <p:cNvPr id="1136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75" y="1989138"/>
            <a:ext cx="3171825" cy="4618037"/>
          </a:xfrm>
        </p:spPr>
      </p:pic>
    </p:spTree>
  </p:cSld>
  <p:clrMapOvr>
    <a:masterClrMapping/>
  </p:clrMapOvr>
  <p:transition spd="slow" advTm="7292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a-DK" sz="4000" dirty="0" smtClean="0"/>
              <a:t>Vandmøllen</a:t>
            </a:r>
            <a:br>
              <a:rPr lang="da-DK" sz="4000" dirty="0" smtClean="0"/>
            </a:br>
            <a:r>
              <a:rPr lang="da-DK" sz="4000" dirty="0" smtClean="0"/>
              <a:t>oversvømmelse 1958</a:t>
            </a:r>
            <a:endParaRPr lang="da-DK" sz="4000" dirty="0"/>
          </a:p>
        </p:txBody>
      </p:sp>
      <p:pic>
        <p:nvPicPr>
          <p:cNvPr id="114690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34" t="1640"/>
          <a:stretch>
            <a:fillRect/>
          </a:stretch>
        </p:blipFill>
        <p:spPr>
          <a:xfrm>
            <a:off x="1042988" y="1844675"/>
            <a:ext cx="7135812" cy="4846638"/>
          </a:xfrm>
        </p:spPr>
      </p:pic>
    </p:spTree>
  </p:cSld>
  <p:clrMapOvr>
    <a:masterClrMapping/>
  </p:clrMapOvr>
  <p:transition spd="slow" advTm="7457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1571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146" t="1901" r="7726"/>
          <a:stretch>
            <a:fillRect/>
          </a:stretch>
        </p:blipFill>
        <p:spPr>
          <a:xfrm>
            <a:off x="1547813" y="2019300"/>
            <a:ext cx="5827712" cy="4721225"/>
          </a:xfrm>
        </p:spPr>
      </p:pic>
    </p:spTree>
  </p:cSld>
  <p:clrMapOvr>
    <a:masterClrMapping/>
  </p:clrMapOvr>
  <p:transition spd="slow" advTm="8646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løb">
  <a:themeElements>
    <a:clrScheme name="Forløb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orløb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rløb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rløb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orløb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866</TotalTime>
  <Words>295</Words>
  <Application>Microsoft Office PowerPoint</Application>
  <PresentationFormat>Skærmshow (4:3)</PresentationFormat>
  <Paragraphs>122</Paragraphs>
  <Slides>174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174</vt:i4>
      </vt:variant>
    </vt:vector>
  </HeadingPairs>
  <TitlesOfParts>
    <vt:vector size="175" baseType="lpstr">
      <vt:lpstr>Forløb</vt:lpstr>
      <vt:lpstr>FESTER I HAVREBJERG</vt:lpstr>
      <vt:lpstr> 1973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1981</vt:lpstr>
      <vt:lpstr>CYKELSTIEN INDVIET</vt:lpstr>
      <vt:lpstr>CYKELSTIEN INDVIET</vt:lpstr>
      <vt:lpstr>BYFEST 1982</vt:lpstr>
      <vt:lpstr>BYFEST 1982</vt:lpstr>
      <vt:lpstr>BYFEST 1982</vt:lpstr>
      <vt:lpstr>BYFEST 1982</vt:lpstr>
      <vt:lpstr>BYFEST 1984</vt:lpstr>
      <vt:lpstr>BYFEST 1984</vt:lpstr>
      <vt:lpstr>BYFEST 1984</vt:lpstr>
      <vt:lpstr>GADEFEST I  ÅDALEN 1984</vt:lpstr>
      <vt:lpstr>BYFEST 1985</vt:lpstr>
      <vt:lpstr>BYFEST 1985</vt:lpstr>
      <vt:lpstr>BYFEST 1985</vt:lpstr>
      <vt:lpstr>BYFEST 1985</vt:lpstr>
      <vt:lpstr>VALGMØDE 1985</vt:lpstr>
      <vt:lpstr>VALGMØDE 1985</vt:lpstr>
      <vt:lpstr>VALGMØDE 1985</vt:lpstr>
      <vt:lpstr>BYFEST ?</vt:lpstr>
      <vt:lpstr>BYFEST 1977</vt:lpstr>
      <vt:lpstr>BYFEST 1977</vt:lpstr>
      <vt:lpstr>BYFEST 2006</vt:lpstr>
      <vt:lpstr>BYFEST 1976</vt:lpstr>
      <vt:lpstr>                Byfest 1976</vt:lpstr>
      <vt:lpstr>BYFEST 1982</vt:lpstr>
      <vt:lpstr>BYFEST 1982</vt:lpstr>
      <vt:lpstr>BYFEST 1981</vt:lpstr>
      <vt:lpstr> </vt:lpstr>
      <vt:lpstr>Den gamle skole</vt:lpstr>
      <vt:lpstr>Den gamle skole</vt:lpstr>
      <vt:lpstr>Den gamle skole</vt:lpstr>
      <vt:lpstr>Den gamle skole</vt:lpstr>
      <vt:lpstr>Den gamle skole</vt:lpstr>
      <vt:lpstr>Den gamle skole</vt:lpstr>
      <vt:lpstr>Forskole</vt:lpstr>
      <vt:lpstr>Forskole</vt:lpstr>
      <vt:lpstr>Den nye skole – indviet 1939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Brugsen blev lukket 1989</vt:lpstr>
      <vt:lpstr>Galleri Scheel</vt:lpstr>
      <vt:lpstr>BAGER OG KØBMAND</vt:lpstr>
      <vt:lpstr>BAGER OG KØBMAND</vt:lpstr>
      <vt:lpstr>BAGER OG KØBMAND</vt:lpstr>
      <vt:lpstr>PowerPoint-præsentation</vt:lpstr>
      <vt:lpstr>PowerPoint-præsentation</vt:lpstr>
      <vt:lpstr>Købmand på Stationsvej</vt:lpstr>
      <vt:lpstr>‘Købmanden’ på Stationsvej i 2012</vt:lpstr>
      <vt:lpstr>BAGER OG HØKER PÅ KRÆNKERUPVEJ 70</vt:lpstr>
      <vt:lpstr>PowerPoint-præsentation</vt:lpstr>
      <vt:lpstr>Aftenhygge ved Bas-Sofie 1947</vt:lpstr>
      <vt:lpstr>Fra 2002</vt:lpstr>
      <vt:lpstr>KØBMAND PÅ KALUNDBORGVEJ</vt:lpstr>
      <vt:lpstr>Interiør fra købmanden</vt:lpstr>
      <vt:lpstr>HØKEREN I KRÆNKERUP</vt:lpstr>
      <vt:lpstr>KØBMAND PÅ KAGSMARKSVEJ</vt:lpstr>
      <vt:lpstr>Smedjen</vt:lpstr>
      <vt:lpstr>PowerPoint-præsentation</vt:lpstr>
      <vt:lpstr>PowerPoint-præsentation</vt:lpstr>
      <vt:lpstr>‘Smedjen’ på Kalundborgvej 2012</vt:lpstr>
      <vt:lpstr>PowerPoint-præsentation</vt:lpstr>
      <vt:lpstr>Vindmøllen</vt:lpstr>
      <vt:lpstr>PowerPoint-præsentation</vt:lpstr>
      <vt:lpstr>PowerPoint-præsentation</vt:lpstr>
      <vt:lpstr>PowerPoint-præsentation</vt:lpstr>
      <vt:lpstr>PowerPoint-præsentation</vt:lpstr>
      <vt:lpstr>MØLLEGÅRDEN</vt:lpstr>
      <vt:lpstr>PowerPoint-præsentation</vt:lpstr>
      <vt:lpstr>PowerPoint-præsentation</vt:lpstr>
      <vt:lpstr>PowerPoint-præsentation</vt:lpstr>
      <vt:lpstr>Ejnar Clausen med sønnen Kurt</vt:lpstr>
      <vt:lpstr>Vandmøllen oversvømmelse 1958</vt:lpstr>
      <vt:lpstr>PowerPoint-præsentation</vt:lpstr>
      <vt:lpstr>Ejnar Clausen på slusen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MEJERI</vt:lpstr>
      <vt:lpstr>SLAGTER TREBBIEN PÅ STATIONSVEJ</vt:lpstr>
      <vt:lpstr>‘Slagter’ på Stationsvej 2012</vt:lpstr>
      <vt:lpstr>ELEKTRIKER PIETRAS PÅ KRÆNKERUPVEJ 37</vt:lpstr>
      <vt:lpstr>CYKELFORRETNING KRÆNKERUPVEJ 46B</vt:lpstr>
      <vt:lpstr>PowerPoint-præsentation</vt:lpstr>
      <vt:lpstr>Laura Danielsens hus</vt:lpstr>
      <vt:lpstr>PowerPoint-præsentation</vt:lpstr>
      <vt:lpstr>DANIELSENS HUS MED DEN GAMLE BRO</vt:lpstr>
      <vt:lpstr>DANIELSENS HUS PÅ DEN GAMLE LANDEVEJ</vt:lpstr>
      <vt:lpstr>PowerPoint-præsentation</vt:lpstr>
      <vt:lpstr>PowerPoint-præsentation</vt:lpstr>
      <vt:lpstr>PowerPoint-præsentation</vt:lpstr>
      <vt:lpstr>1946-47</vt:lpstr>
      <vt:lpstr>PowerPoint-præsentation</vt:lpstr>
      <vt:lpstr>PowerPoint-præsentation</vt:lpstr>
      <vt:lpstr>Posthus – Stationsvej 3</vt:lpstr>
      <vt:lpstr>Stationsvej 3 – Lillebil og cykler </vt:lpstr>
      <vt:lpstr>CENTRALEN Krænkerupvej/Kildegårdsvej</vt:lpstr>
      <vt:lpstr>PowerPoint-præsentation</vt:lpstr>
      <vt:lpstr>PowerPoint-præsentation</vt:lpstr>
      <vt:lpstr>‘Centralen’ i 2012</vt:lpstr>
      <vt:lpstr>PowerPoint-præsentation</vt:lpstr>
      <vt:lpstr>PowerPoint-præsentation</vt:lpstr>
      <vt:lpstr>SYNGE-SYPIGE PÅ FATTIGGÅRDEN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Den gamle præstegård</vt:lpstr>
      <vt:lpstr>Valgmenighedskirken</vt:lpstr>
      <vt:lpstr>PowerPoint-præsentation</vt:lpstr>
      <vt:lpstr>MISSIONSHUS – Krænkerupvej </vt:lpstr>
      <vt:lpstr>‘Missionshus’ – Krænkerupvej - 2012</vt:lpstr>
      <vt:lpstr>FORSAMLINGSHUS</vt:lpstr>
      <vt:lpstr>PowerPoint-præsentation</vt:lpstr>
      <vt:lpstr>Pumpehus ved gadekæret</vt:lpstr>
      <vt:lpstr>PowerPoint-præsentation</vt:lpstr>
      <vt:lpstr>GL. LANDEVEJ</vt:lpstr>
      <vt:lpstr>Auktion på Møllegården 1957</vt:lpstr>
      <vt:lpstr>Auktion på Møllegården 1957</vt:lpstr>
      <vt:lpstr>Auktion på Møllegården 1957</vt:lpstr>
      <vt:lpstr>VED FORSAMLINGSHUSET CA. 1946</vt:lpstr>
      <vt:lpstr>KALUNDBORGVEJ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Morten Kørerlærer - Stationsvej</vt:lpstr>
      <vt:lpstr>PowerPoint-præsentation</vt:lpstr>
      <vt:lpstr>PowerPoint-præsentation</vt:lpstr>
      <vt:lpstr>PowerPoint-præsentation</vt:lpstr>
      <vt:lpstr>KRÆNKERUPVEJ – Antons hus</vt:lpstr>
      <vt:lpstr>ISHUS VED Antons hus - Krænkerupvej</vt:lpstr>
      <vt:lpstr>PowerPoint-præsentation</vt:lpstr>
      <vt:lpstr>Digegård</vt:lpstr>
      <vt:lpstr>Tyrestationen</vt:lpstr>
      <vt:lpstr>Tyrestationen</vt:lpstr>
      <vt:lpstr>PowerPoint-præsentation</vt:lpstr>
      <vt:lpstr>PowerPoint-præsentation</vt:lpstr>
      <vt:lpstr>Møllegården</vt:lpstr>
      <vt:lpstr>Tærskeværk på marken - Kragsbjerggård</vt:lpstr>
      <vt:lpstr>PowerPoint-præsentation</vt:lpstr>
      <vt:lpstr>Antons forældres hus - Kagsmarksvej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FESTER I HAVREBJERG</dc:title>
  <dc:creator>N76V</dc:creator>
  <cp:lastModifiedBy>N76V</cp:lastModifiedBy>
  <cp:revision>49</cp:revision>
  <dcterms:created xsi:type="dcterms:W3CDTF">2014-08-26T16:10:31Z</dcterms:created>
  <dcterms:modified xsi:type="dcterms:W3CDTF">2014-09-05T19:05:43Z</dcterms:modified>
</cp:coreProperties>
</file>