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9" r:id="rId2"/>
  </p:sldMasterIdLst>
  <p:notesMasterIdLst>
    <p:notesMasterId r:id="rId84"/>
  </p:notesMasterIdLst>
  <p:sldIdLst>
    <p:sldId id="317" r:id="rId3"/>
    <p:sldId id="481" r:id="rId4"/>
    <p:sldId id="482" r:id="rId5"/>
    <p:sldId id="480" r:id="rId6"/>
    <p:sldId id="467" r:id="rId7"/>
    <p:sldId id="468" r:id="rId8"/>
    <p:sldId id="469" r:id="rId9"/>
    <p:sldId id="331" r:id="rId10"/>
    <p:sldId id="332" r:id="rId11"/>
    <p:sldId id="471" r:id="rId12"/>
    <p:sldId id="336" r:id="rId13"/>
    <p:sldId id="376" r:id="rId14"/>
    <p:sldId id="483" r:id="rId15"/>
    <p:sldId id="339" r:id="rId16"/>
    <p:sldId id="340" r:id="rId17"/>
    <p:sldId id="341" r:id="rId18"/>
    <p:sldId id="343" r:id="rId19"/>
    <p:sldId id="345" r:id="rId20"/>
    <p:sldId id="348" r:id="rId21"/>
    <p:sldId id="347" r:id="rId22"/>
    <p:sldId id="350" r:id="rId23"/>
    <p:sldId id="466" r:id="rId24"/>
    <p:sldId id="356" r:id="rId25"/>
    <p:sldId id="377" r:id="rId26"/>
    <p:sldId id="378" r:id="rId27"/>
    <p:sldId id="473" r:id="rId28"/>
    <p:sldId id="379" r:id="rId29"/>
    <p:sldId id="374" r:id="rId30"/>
    <p:sldId id="380" r:id="rId31"/>
    <p:sldId id="381" r:id="rId32"/>
    <p:sldId id="372" r:id="rId33"/>
    <p:sldId id="382" r:id="rId34"/>
    <p:sldId id="385" r:id="rId35"/>
    <p:sldId id="387" r:id="rId36"/>
    <p:sldId id="389" r:id="rId37"/>
    <p:sldId id="391" r:id="rId38"/>
    <p:sldId id="393" r:id="rId39"/>
    <p:sldId id="448" r:id="rId40"/>
    <p:sldId id="395" r:id="rId41"/>
    <p:sldId id="403" r:id="rId42"/>
    <p:sldId id="475" r:id="rId43"/>
    <p:sldId id="444" r:id="rId44"/>
    <p:sldId id="445" r:id="rId45"/>
    <p:sldId id="447" r:id="rId46"/>
    <p:sldId id="405" r:id="rId47"/>
    <p:sldId id="407" r:id="rId48"/>
    <p:sldId id="409" r:id="rId49"/>
    <p:sldId id="411" r:id="rId50"/>
    <p:sldId id="397" r:id="rId51"/>
    <p:sldId id="449" r:id="rId52"/>
    <p:sldId id="413" r:id="rId53"/>
    <p:sldId id="415" r:id="rId54"/>
    <p:sldId id="479" r:id="rId55"/>
    <p:sldId id="477" r:id="rId56"/>
    <p:sldId id="416" r:id="rId57"/>
    <p:sldId id="418" r:id="rId58"/>
    <p:sldId id="420" r:id="rId59"/>
    <p:sldId id="422" r:id="rId60"/>
    <p:sldId id="428" r:id="rId61"/>
    <p:sldId id="430" r:id="rId62"/>
    <p:sldId id="434" r:id="rId63"/>
    <p:sldId id="436" r:id="rId64"/>
    <p:sldId id="438" r:id="rId65"/>
    <p:sldId id="439" r:id="rId66"/>
    <p:sldId id="440" r:id="rId67"/>
    <p:sldId id="441" r:id="rId68"/>
    <p:sldId id="442" r:id="rId69"/>
    <p:sldId id="443" r:id="rId70"/>
    <p:sldId id="459" r:id="rId71"/>
    <p:sldId id="450" r:id="rId72"/>
    <p:sldId id="451" r:id="rId73"/>
    <p:sldId id="452" r:id="rId74"/>
    <p:sldId id="453" r:id="rId75"/>
    <p:sldId id="454" r:id="rId76"/>
    <p:sldId id="455" r:id="rId77"/>
    <p:sldId id="457" r:id="rId78"/>
    <p:sldId id="458" r:id="rId79"/>
    <p:sldId id="460" r:id="rId80"/>
    <p:sldId id="461" r:id="rId81"/>
    <p:sldId id="462" r:id="rId82"/>
    <p:sldId id="463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lkommen" id="{E75E278A-FF0E-49A4-B170-79828D63BBAD}">
          <p14:sldIdLst>
            <p14:sldId id="317"/>
            <p14:sldId id="481"/>
            <p14:sldId id="482"/>
            <p14:sldId id="480"/>
            <p14:sldId id="467"/>
            <p14:sldId id="468"/>
            <p14:sldId id="469"/>
            <p14:sldId id="331"/>
            <p14:sldId id="332"/>
            <p14:sldId id="471"/>
            <p14:sldId id="336"/>
            <p14:sldId id="376"/>
            <p14:sldId id="483"/>
            <p14:sldId id="339"/>
            <p14:sldId id="340"/>
            <p14:sldId id="341"/>
            <p14:sldId id="343"/>
            <p14:sldId id="345"/>
            <p14:sldId id="348"/>
            <p14:sldId id="347"/>
            <p14:sldId id="350"/>
            <p14:sldId id="466"/>
            <p14:sldId id="356"/>
            <p14:sldId id="377"/>
            <p14:sldId id="378"/>
            <p14:sldId id="473"/>
            <p14:sldId id="379"/>
            <p14:sldId id="374"/>
            <p14:sldId id="380"/>
            <p14:sldId id="381"/>
            <p14:sldId id="372"/>
            <p14:sldId id="382"/>
            <p14:sldId id="385"/>
            <p14:sldId id="387"/>
            <p14:sldId id="389"/>
            <p14:sldId id="391"/>
            <p14:sldId id="393"/>
            <p14:sldId id="448"/>
            <p14:sldId id="395"/>
            <p14:sldId id="403"/>
            <p14:sldId id="475"/>
            <p14:sldId id="444"/>
            <p14:sldId id="445"/>
            <p14:sldId id="447"/>
            <p14:sldId id="405"/>
            <p14:sldId id="407"/>
            <p14:sldId id="409"/>
            <p14:sldId id="411"/>
            <p14:sldId id="397"/>
            <p14:sldId id="449"/>
            <p14:sldId id="413"/>
            <p14:sldId id="415"/>
            <p14:sldId id="479"/>
            <p14:sldId id="477"/>
            <p14:sldId id="416"/>
            <p14:sldId id="418"/>
            <p14:sldId id="420"/>
            <p14:sldId id="422"/>
            <p14:sldId id="428"/>
            <p14:sldId id="430"/>
            <p14:sldId id="434"/>
            <p14:sldId id="436"/>
            <p14:sldId id="438"/>
            <p14:sldId id="439"/>
            <p14:sldId id="440"/>
            <p14:sldId id="441"/>
            <p14:sldId id="442"/>
            <p14:sldId id="443"/>
            <p14:sldId id="459"/>
            <p14:sldId id="450"/>
            <p14:sldId id="451"/>
            <p14:sldId id="452"/>
            <p14:sldId id="453"/>
            <p14:sldId id="454"/>
            <p14:sldId id="455"/>
            <p14:sldId id="457"/>
            <p14:sldId id="458"/>
            <p14:sldId id="460"/>
            <p14:sldId id="461"/>
            <p14:sldId id="462"/>
            <p14:sldId id="463"/>
          </p14:sldIdLst>
        </p14:section>
        <p14:section name="Design, Imponer, Arbejd sammen" id="{B9B51309-D148-4332-87C2-07BE32FBCA3B}">
          <p14:sldIdLst/>
        </p14:section>
        <p14:section name="Få mere at vide" id="{2CC34DB2-6590-42C0-AD4B-A04C6060184E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Forfatter" initials="F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3" autoAdjust="0"/>
    <p:restoredTop sz="93135" autoAdjust="0"/>
  </p:normalViewPr>
  <p:slideViewPr>
    <p:cSldViewPr snapToGrid="0">
      <p:cViewPr>
        <p:scale>
          <a:sx n="100" d="100"/>
          <a:sy n="100" d="100"/>
        </p:scale>
        <p:origin x="-972" y="-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Klik 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på pilen i slideshowtilstand for at gå til PowerPoint Getting Started Center.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17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19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10095347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7"/>
          <p:cNvSpPr/>
          <p:nvPr userDrawn="1"/>
        </p:nvSpPr>
        <p:spPr>
          <a:xfrm>
            <a:off x="5656883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i master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15.officeredir.microsoft.com/r/rlid2013GettingStartedCntrPPT?clid=103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SKOLER I HAVREBJERG </a:t>
            </a:r>
            <a:br>
              <a:rPr lang="da-DK" dirty="0" smtClean="0"/>
            </a:br>
            <a:r>
              <a:rPr lang="da-DK" dirty="0" smtClean="0"/>
              <a:t>DEGNE OG LÆRERE IGENNEM 300 ÅR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0487" y="1820638"/>
            <a:ext cx="8703128" cy="4833257"/>
          </a:xfrm>
        </p:spPr>
        <p:txBody>
          <a:bodyPr>
            <a:normAutofit fontScale="77500" lnSpcReduction="20000"/>
          </a:bodyPr>
          <a:lstStyle/>
          <a:p>
            <a:r>
              <a:rPr lang="da-DK" sz="2200" dirty="0" smtClean="0"/>
              <a:t>   1708-1731</a:t>
            </a:r>
            <a:r>
              <a:rPr lang="da-DK" sz="2200" dirty="0"/>
              <a:t>	Laurits Hansen </a:t>
            </a:r>
            <a:r>
              <a:rPr lang="da-DK" sz="2200" dirty="0" err="1"/>
              <a:t>Montoppidan</a:t>
            </a:r>
            <a:endParaRPr lang="da-DK" sz="2200" dirty="0"/>
          </a:p>
          <a:p>
            <a:pPr lvl="0"/>
            <a:r>
              <a:rPr lang="da-DK" sz="2200" dirty="0"/>
              <a:t>   1731-1749	Andreas </a:t>
            </a:r>
            <a:r>
              <a:rPr lang="da-DK" sz="2200" dirty="0" err="1"/>
              <a:t>Romsgaard</a:t>
            </a:r>
            <a:endParaRPr lang="da-DK" sz="2200" dirty="0"/>
          </a:p>
          <a:p>
            <a:pPr lvl="0"/>
            <a:r>
              <a:rPr lang="da-DK" sz="2200" dirty="0"/>
              <a:t>   1749-1751	A. Hjort</a:t>
            </a:r>
          </a:p>
          <a:p>
            <a:pPr lvl="0"/>
            <a:r>
              <a:rPr lang="da-DK" sz="2200" dirty="0"/>
              <a:t>   1751-1785	Frederik Petersen Svane</a:t>
            </a:r>
          </a:p>
          <a:p>
            <a:pPr lvl="0"/>
            <a:r>
              <a:rPr lang="da-DK" sz="2200" dirty="0"/>
              <a:t>   1785-1787	Holger Andreas </a:t>
            </a:r>
            <a:r>
              <a:rPr lang="da-DK" sz="2200" dirty="0" err="1"/>
              <a:t>Willgaard</a:t>
            </a:r>
            <a:endParaRPr lang="da-DK" sz="2200" dirty="0"/>
          </a:p>
          <a:p>
            <a:pPr lvl="0"/>
            <a:r>
              <a:rPr lang="da-DK" sz="2200" dirty="0"/>
              <a:t>   1787-1802	</a:t>
            </a:r>
            <a:r>
              <a:rPr lang="da-DK" sz="2200" dirty="0" err="1"/>
              <a:t>Tolle</a:t>
            </a:r>
            <a:r>
              <a:rPr lang="da-DK" sz="2200" dirty="0"/>
              <a:t> Salomonsen </a:t>
            </a:r>
            <a:r>
              <a:rPr lang="da-DK" sz="2200" dirty="0" err="1"/>
              <a:t>Svella</a:t>
            </a:r>
            <a:endParaRPr lang="da-DK" sz="2200" dirty="0"/>
          </a:p>
          <a:p>
            <a:pPr lvl="0"/>
            <a:r>
              <a:rPr lang="da-DK" sz="2200" dirty="0"/>
              <a:t>   1802-	</a:t>
            </a:r>
            <a:r>
              <a:rPr lang="da-DK" sz="2200" dirty="0" smtClean="0"/>
              <a:t>Jens </a:t>
            </a:r>
            <a:r>
              <a:rPr lang="da-DK" sz="2200" dirty="0"/>
              <a:t>Rasmussen Trustrup</a:t>
            </a:r>
          </a:p>
          <a:p>
            <a:pPr lvl="0"/>
            <a:r>
              <a:rPr lang="da-DK" sz="2200" dirty="0"/>
              <a:t>   1829-1851	Jonas Christian Brøns</a:t>
            </a:r>
          </a:p>
          <a:p>
            <a:pPr lvl="0"/>
            <a:r>
              <a:rPr lang="da-DK" sz="2200" dirty="0"/>
              <a:t>   1851-1883	Christian Block Christensen</a:t>
            </a:r>
          </a:p>
          <a:p>
            <a:pPr lvl="0"/>
            <a:r>
              <a:rPr lang="da-DK" sz="2200" dirty="0" smtClean="0"/>
              <a:t>   </a:t>
            </a:r>
            <a:r>
              <a:rPr lang="da-DK" sz="2200" dirty="0"/>
              <a:t>1883-1920	Gustav Petersen</a:t>
            </a:r>
          </a:p>
          <a:p>
            <a:pPr lvl="0"/>
            <a:r>
              <a:rPr lang="da-DK" sz="2200" dirty="0" smtClean="0"/>
              <a:t>   </a:t>
            </a:r>
            <a:r>
              <a:rPr lang="da-DK" sz="2200" dirty="0"/>
              <a:t>1921-1938	Holger Nielsen</a:t>
            </a:r>
          </a:p>
          <a:p>
            <a:pPr lvl="0"/>
            <a:r>
              <a:rPr lang="da-DK" sz="2200" dirty="0" smtClean="0"/>
              <a:t>   </a:t>
            </a:r>
            <a:r>
              <a:rPr lang="da-DK" sz="2200" dirty="0"/>
              <a:t>1939-1964	Thorvald </a:t>
            </a:r>
            <a:r>
              <a:rPr lang="da-DK" sz="2200" dirty="0" err="1"/>
              <a:t>Arentz</a:t>
            </a:r>
            <a:r>
              <a:rPr lang="da-DK" sz="2200" dirty="0"/>
              <a:t>			</a:t>
            </a:r>
          </a:p>
          <a:p>
            <a:pPr lvl="0"/>
            <a:r>
              <a:rPr lang="da-DK" sz="2200" dirty="0" smtClean="0"/>
              <a:t>   </a:t>
            </a:r>
            <a:r>
              <a:rPr lang="da-DK" sz="2200" dirty="0"/>
              <a:t>1964-1991 	Peter Bramsen </a:t>
            </a:r>
            <a:r>
              <a:rPr lang="da-DK" sz="2200" dirty="0" err="1"/>
              <a:t>Ekknud</a:t>
            </a:r>
            <a:endParaRPr lang="da-DK" sz="2200" dirty="0"/>
          </a:p>
          <a:p>
            <a:r>
              <a:rPr lang="da-DK" sz="2200" dirty="0"/>
              <a:t> </a:t>
            </a:r>
          </a:p>
          <a:p>
            <a:r>
              <a:rPr lang="da-DK" sz="2200" dirty="0" smtClean="0"/>
              <a:t>   Så </a:t>
            </a:r>
            <a:r>
              <a:rPr lang="da-DK" sz="2200" dirty="0"/>
              <a:t>lukkede Havrebjerg Skole som folkeskole og blev til Heldagsskole</a:t>
            </a:r>
          </a:p>
          <a:p>
            <a:r>
              <a:rPr lang="da-DK" sz="2200" dirty="0" smtClean="0"/>
              <a:t>   1991-</a:t>
            </a:r>
            <a:r>
              <a:rPr lang="da-DK" sz="2200" dirty="0"/>
              <a:t>	</a:t>
            </a:r>
            <a:r>
              <a:rPr lang="da-DK" sz="2200" dirty="0" smtClean="0"/>
              <a:t>Højland</a:t>
            </a:r>
            <a:endParaRPr lang="da-DK" sz="2200" dirty="0"/>
          </a:p>
          <a:p>
            <a:r>
              <a:rPr lang="da-DK" sz="2200" dirty="0"/>
              <a:t>		</a:t>
            </a:r>
            <a:r>
              <a:rPr lang="da-DK" sz="2200" dirty="0" smtClean="0"/>
              <a:t>Lars </a:t>
            </a:r>
            <a:r>
              <a:rPr lang="da-DK" sz="2200" dirty="0"/>
              <a:t>Frost Jensen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6111077"/>
      </p:ext>
    </p:extLst>
  </p:cSld>
  <p:clrMapOvr>
    <a:masterClrMapping/>
  </p:clrMapOvr>
  <p:transition spd="slow" advTm="299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6892" y="609600"/>
            <a:ext cx="3785507" cy="112939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425792" y="2507786"/>
            <a:ext cx="1156607" cy="545657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b="1993"/>
          <a:stretch/>
        </p:blipFill>
        <p:spPr>
          <a:xfrm>
            <a:off x="2375807" y="181014"/>
            <a:ext cx="9269484" cy="608915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-1" y="3907037"/>
            <a:ext cx="2441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 Holger Nielsen</a:t>
            </a:r>
          </a:p>
          <a:p>
            <a:r>
              <a:rPr lang="da-DK" dirty="0" smtClean="0"/>
              <a:t>1932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4707985"/>
      </p:ext>
    </p:extLst>
  </p:cSld>
  <p:clrMapOvr>
    <a:masterClrMapping/>
  </p:clrMapOvr>
  <p:transition spd="slow" advTm="8912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>
          <a:xfrm>
            <a:off x="2203507" y="225346"/>
            <a:ext cx="9815655" cy="627243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-57666" y="3446507"/>
            <a:ext cx="2025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 Nielsen</a:t>
            </a:r>
          </a:p>
          <a:p>
            <a:r>
              <a:rPr lang="da-DK" dirty="0" smtClean="0"/>
              <a:t>og frk. Martha  Madsen</a:t>
            </a:r>
          </a:p>
          <a:p>
            <a:r>
              <a:rPr lang="da-DK" dirty="0" smtClean="0"/>
              <a:t>ca. 1935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9420818"/>
      </p:ext>
    </p:extLst>
  </p:cSld>
  <p:clrMapOvr>
    <a:masterClrMapping/>
  </p:clrMapOvr>
  <p:transition spd="slow" advTm="8864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3" y="418909"/>
            <a:ext cx="4143375" cy="6104573"/>
          </a:xfrm>
          <a:prstGeom prst="rect">
            <a:avLst/>
          </a:prstGeom>
        </p:spPr>
      </p:pic>
      <p:sp>
        <p:nvSpPr>
          <p:cNvPr id="2" name="Tekstboks 1"/>
          <p:cNvSpPr txBox="1"/>
          <p:nvPr/>
        </p:nvSpPr>
        <p:spPr>
          <a:xfrm>
            <a:off x="1419225" y="1895475"/>
            <a:ext cx="33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Lærer på Havrebjerg Skole</a:t>
            </a:r>
          </a:p>
          <a:p>
            <a:r>
              <a:rPr lang="da-DK" dirty="0" smtClean="0"/>
              <a:t>Holger Nielsen</a:t>
            </a:r>
          </a:p>
          <a:p>
            <a:r>
              <a:rPr lang="da-DK" dirty="0" smtClean="0"/>
              <a:t>Fra 1921 til 1938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8696637"/>
      </p:ext>
    </p:extLst>
  </p:cSld>
  <p:clrMapOvr>
    <a:masterClrMapping/>
  </p:clrMapOvr>
  <p:transition spd="slow" advTm="8533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7019926" y="2324100"/>
            <a:ext cx="2133600" cy="258127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133600" y="2762250"/>
            <a:ext cx="2381250" cy="1255248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Lærerinde på Havrebjerg Skole</a:t>
            </a:r>
          </a:p>
          <a:p>
            <a:r>
              <a:rPr lang="da-DK" dirty="0" smtClean="0"/>
              <a:t>Anna Sofie Møller</a:t>
            </a:r>
          </a:p>
          <a:p>
            <a:r>
              <a:rPr lang="da-DK" dirty="0" smtClean="0"/>
              <a:t>Fra 1901 til ?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6943" r="31050" b="12361"/>
          <a:stretch/>
        </p:blipFill>
        <p:spPr>
          <a:xfrm>
            <a:off x="5664091" y="134520"/>
            <a:ext cx="4299059" cy="660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2632"/>
      </p:ext>
    </p:extLst>
  </p:cSld>
  <p:clrMapOvr>
    <a:masterClrMapping/>
  </p:clrMapOvr>
  <p:transition spd="slow" advTm="8841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37664" y="1787978"/>
            <a:ext cx="4144736" cy="650421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491106" y="2507786"/>
            <a:ext cx="1091293" cy="1288607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70" y="1046298"/>
            <a:ext cx="8842091" cy="483198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4644376"/>
            <a:ext cx="289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6751817"/>
      </p:ext>
    </p:extLst>
  </p:cSld>
  <p:clrMapOvr>
    <a:masterClrMapping/>
  </p:clrMapOvr>
  <p:transition spd="slow" advTm="8326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3451"/>
          <a:stretch/>
        </p:blipFill>
        <p:spPr>
          <a:xfrm>
            <a:off x="1828800" y="0"/>
            <a:ext cx="9818758" cy="651196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3855319"/>
            <a:ext cx="192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2142420"/>
      </p:ext>
    </p:extLst>
  </p:cSld>
  <p:clrMapOvr>
    <a:masterClrMapping/>
  </p:clrMapOvr>
  <p:transition spd="slow" advTm="831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809514" y="3301638"/>
            <a:ext cx="238101" cy="45719"/>
          </a:xfrm>
        </p:spPr>
        <p:txBody>
          <a:bodyPr>
            <a:normAutofit fontScale="25000" lnSpcReduction="20000"/>
          </a:bodyPr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b="5941"/>
          <a:stretch/>
        </p:blipFill>
        <p:spPr>
          <a:xfrm>
            <a:off x="2286001" y="435986"/>
            <a:ext cx="9327000" cy="6005965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8189" y="4473641"/>
            <a:ext cx="240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</a:t>
            </a:r>
          </a:p>
          <a:p>
            <a:r>
              <a:rPr lang="da-DK" dirty="0" smtClean="0"/>
              <a:t>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9190562"/>
      </p:ext>
    </p:extLst>
  </p:cSld>
  <p:clrMapOvr>
    <a:masterClrMapping/>
  </p:clrMapOvr>
  <p:transition spd="slow" advTm="812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 1"/>
          <p:cNvSpPr>
            <a:spLocks noGrp="1"/>
          </p:cNvSpPr>
          <p:nvPr>
            <p:ph type="title"/>
          </p:nvPr>
        </p:nvSpPr>
        <p:spPr>
          <a:xfrm>
            <a:off x="9518072" y="609600"/>
            <a:ext cx="2064327" cy="811876"/>
          </a:xfrm>
        </p:spPr>
        <p:txBody>
          <a:bodyPr/>
          <a:lstStyle/>
          <a:p>
            <a:r>
              <a:rPr lang="da-DK" noProof="1" smtClean="0"/>
              <a:t> 2013</a:t>
            </a:r>
            <a:endParaRPr lang="da-DK" noProof="1"/>
          </a:p>
        </p:txBody>
      </p:sp>
      <p:sp>
        <p:nvSpPr>
          <p:cNvPr id="3" name="Tekstpladsholder 2"/>
          <p:cNvSpPr>
            <a:spLocks noGrp="1"/>
          </p:cNvSpPr>
          <p:nvPr>
            <p:ph type="body" idx="1"/>
          </p:nvPr>
        </p:nvSpPr>
        <p:spPr>
          <a:xfrm>
            <a:off x="6028267" y="2402237"/>
            <a:ext cx="5859507" cy="2187228"/>
          </a:xfrm>
        </p:spPr>
        <p:txBody>
          <a:bodyPr>
            <a:noAutofit/>
          </a:bodyPr>
          <a:lstStyle/>
          <a:p>
            <a:r>
              <a:rPr lang="da-DK" sz="2400" noProof="1" smtClean="0"/>
              <a:t>Skab flotte præsentationer, arbejd sammen med andre, og giv en professionel præsentation med de avancerede præsentationsværktøjer.</a:t>
            </a:r>
            <a:endParaRPr lang="da-DK" sz="2400" noProof="1"/>
          </a:p>
        </p:txBody>
      </p:sp>
      <p:sp>
        <p:nvSpPr>
          <p:cNvPr id="9" name="Tekstpladsholder 2">
            <a:hlinkClick r:id="rId3" tooltip="Få mere at vide"/>
          </p:cNvPr>
          <p:cNvSpPr txBox="1">
            <a:spLocks/>
          </p:cNvSpPr>
          <p:nvPr/>
        </p:nvSpPr>
        <p:spPr>
          <a:xfrm>
            <a:off x="2897188" y="5844665"/>
            <a:ext cx="8659851" cy="931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a-DK" sz="1800" noProof="1">
              <a:solidFill>
                <a:srgbClr val="DD462F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9160517" y="6477371"/>
            <a:ext cx="2336327" cy="298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None/>
            </a:pPr>
            <a:r>
              <a:rPr lang="en-US" sz="1200" noProof="1" smtClean="0">
                <a:solidFill>
                  <a:srgbClr val="D24726">
                    <a:alpha val="37000"/>
                  </a:srgbClr>
                </a:solidFill>
              </a:rPr>
              <a:t>(</a:t>
            </a:r>
            <a:r>
              <a:rPr lang="da-DK" sz="1200" noProof="1" smtClean="0">
                <a:solidFill>
                  <a:srgbClr val="D24726">
                    <a:alpha val="37000"/>
                  </a:srgbClr>
                </a:solidFill>
              </a:rPr>
              <a:t>Klik på pilen i slideshowtilstand)</a:t>
            </a:r>
          </a:p>
          <a:p>
            <a:pPr algn="l" defTabSz="914400">
              <a:buNone/>
            </a:pPr>
            <a:endParaRPr lang="en-US" sz="1200" dirty="0" smtClean="0">
              <a:solidFill>
                <a:srgbClr val="D24726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05" y="282330"/>
            <a:ext cx="9315616" cy="6134155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0" y="4493614"/>
            <a:ext cx="298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gamle skole indtil 1939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462065"/>
      </p:ext>
    </p:extLst>
  </p:cSld>
  <p:clrMapOvr>
    <a:masterClrMapping/>
  </p:clrMapOvr>
  <p:transition spd="slow" advTm="7266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/>
          <a:stretch/>
        </p:blipFill>
        <p:spPr>
          <a:xfrm>
            <a:off x="2128058" y="-116376"/>
            <a:ext cx="9508894" cy="654370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43840" y="4138972"/>
            <a:ext cx="228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</a:t>
            </a:r>
          </a:p>
          <a:p>
            <a:r>
              <a:rPr lang="da-DK" dirty="0" smtClean="0"/>
              <a:t>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6312111"/>
      </p:ext>
    </p:extLst>
  </p:cSld>
  <p:clrMapOvr>
    <a:masterClrMapping/>
  </p:clrMapOvr>
  <p:transition spd="slow" advTm="7521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b="3375"/>
          <a:stretch/>
        </p:blipFill>
        <p:spPr>
          <a:xfrm>
            <a:off x="1728504" y="3"/>
            <a:ext cx="9904551" cy="640560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71050" y="4212523"/>
            <a:ext cx="209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</a:t>
            </a:r>
          </a:p>
          <a:p>
            <a:r>
              <a:rPr lang="da-DK" dirty="0" smtClean="0"/>
              <a:t>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1348022"/>
      </p:ext>
    </p:extLst>
  </p:cSld>
  <p:clrMapOvr>
    <a:masterClrMapping/>
  </p:clrMapOvr>
  <p:transition spd="slow" advTm="6888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0" y="1581150"/>
            <a:ext cx="2447925" cy="14859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95325" y="1304925"/>
            <a:ext cx="4638675" cy="2712573"/>
          </a:xfrm>
        </p:spPr>
        <p:txBody>
          <a:bodyPr/>
          <a:lstStyle/>
          <a:p>
            <a:r>
              <a:rPr lang="da-DK" dirty="0" smtClean="0"/>
              <a:t>Lærer på Havrebjerg  </a:t>
            </a:r>
            <a:r>
              <a:rPr lang="da-DK" sz="2014" dirty="0" smtClean="0"/>
              <a:t>Skole</a:t>
            </a:r>
          </a:p>
          <a:p>
            <a:r>
              <a:rPr lang="da-DK" dirty="0" smtClean="0"/>
              <a:t>Bloch Christensen</a:t>
            </a:r>
          </a:p>
          <a:p>
            <a:r>
              <a:rPr lang="da-DK" dirty="0" smtClean="0"/>
              <a:t>Fra 1851 til 1883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69" y="236601"/>
            <a:ext cx="4137279" cy="614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4671"/>
      </p:ext>
    </p:extLst>
  </p:cSld>
  <p:clrMapOvr>
    <a:masterClrMapping/>
  </p:clrMapOvr>
  <p:transition spd="slow" advTm="2036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4800" y="609600"/>
            <a:ext cx="5328458" cy="130232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079076" y="3009207"/>
            <a:ext cx="3150524" cy="299258"/>
          </a:xfrm>
        </p:spPr>
        <p:txBody>
          <a:bodyPr>
            <a:normAutofit fontScale="85000" lnSpcReduction="20000"/>
          </a:bodyPr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r="15366"/>
          <a:stretch/>
        </p:blipFill>
        <p:spPr>
          <a:xfrm>
            <a:off x="3700366" y="211084"/>
            <a:ext cx="7928977" cy="6422473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6209" y="419427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Havrebjerg 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380133"/>
      </p:ext>
    </p:extLst>
  </p:cSld>
  <p:clrMapOvr>
    <a:masterClrMapping/>
  </p:clrMapOvr>
  <p:transition spd="slow" advTm="793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7804" y="1147156"/>
            <a:ext cx="4887883" cy="74814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752406" y="2507786"/>
            <a:ext cx="5829993" cy="210476"/>
          </a:xfrm>
        </p:spPr>
        <p:txBody>
          <a:bodyPr>
            <a:normAutofit fontScale="40000" lnSpcReduction="20000"/>
          </a:bodyPr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98" b="220"/>
          <a:stretch/>
        </p:blipFill>
        <p:spPr>
          <a:xfrm>
            <a:off x="2269381" y="264880"/>
            <a:ext cx="9400821" cy="623388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94344" y="4609993"/>
            <a:ext cx="20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</a:t>
            </a:r>
          </a:p>
          <a:p>
            <a:r>
              <a:rPr lang="da-DK" dirty="0" smtClean="0"/>
              <a:t>gamle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0076912"/>
      </p:ext>
    </p:extLst>
  </p:cSld>
  <p:clrMapOvr>
    <a:masterClrMapping/>
  </p:clrMapOvr>
  <p:transition spd="slow" advTm="8794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8806" y="609600"/>
            <a:ext cx="8063593" cy="17907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702628" y="2507786"/>
            <a:ext cx="6879771" cy="11988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/>
          <a:stretch/>
        </p:blipFill>
        <p:spPr>
          <a:xfrm>
            <a:off x="2342343" y="544630"/>
            <a:ext cx="9393970" cy="534181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4273749"/>
            <a:ext cx="2637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Udflugt til Zoologisk Have  med lærer Holger Nielsen og Anna Møller</a:t>
            </a:r>
          </a:p>
          <a:p>
            <a:r>
              <a:rPr lang="da-DK" dirty="0" smtClean="0"/>
              <a:t>1934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7307894"/>
      </p:ext>
    </p:extLst>
  </p:cSld>
  <p:clrMapOvr>
    <a:masterClrMapping/>
  </p:clrMapOvr>
  <p:transition spd="slow" advTm="7946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91840" y="609600"/>
            <a:ext cx="8290560" cy="1792778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832166" y="2507786"/>
            <a:ext cx="7750233" cy="875494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-6620" b="6620"/>
          <a:stretch/>
        </p:blipFill>
        <p:spPr>
          <a:xfrm>
            <a:off x="2344189" y="-290683"/>
            <a:ext cx="9580979" cy="7148683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0" y="3956872"/>
            <a:ext cx="2802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Udflugt til Zoologisk Have med</a:t>
            </a:r>
          </a:p>
          <a:p>
            <a:r>
              <a:rPr lang="da-DK" dirty="0" smtClean="0"/>
              <a:t>lærer Holger Nielsen</a:t>
            </a:r>
          </a:p>
          <a:p>
            <a:r>
              <a:rPr lang="da-DK" dirty="0"/>
              <a:t>o</a:t>
            </a:r>
            <a:r>
              <a:rPr lang="da-DK" dirty="0" smtClean="0"/>
              <a:t>g Anna Møller</a:t>
            </a:r>
          </a:p>
          <a:p>
            <a:endParaRPr lang="da-DK" dirty="0"/>
          </a:p>
          <a:p>
            <a:r>
              <a:rPr lang="da-DK" dirty="0" smtClean="0"/>
              <a:t> </a:t>
            </a:r>
          </a:p>
          <a:p>
            <a:r>
              <a:rPr lang="da-DK" dirty="0" smtClean="0"/>
              <a:t>1935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2941065"/>
      </p:ext>
    </p:extLst>
  </p:cSld>
  <p:clrMapOvr>
    <a:masterClrMapping/>
  </p:clrMapOvr>
  <p:transition spd="slow" advTm="8639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8467726" y="1744435"/>
            <a:ext cx="1990180" cy="2341789"/>
          </a:xfrm>
        </p:spPr>
        <p:txBody>
          <a:bodyPr/>
          <a:lstStyle/>
          <a:p>
            <a:endParaRPr lang="da-DK" sz="4101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78536" y="2507785"/>
            <a:ext cx="3341914" cy="1864189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6256" r="-1022"/>
          <a:stretch/>
        </p:blipFill>
        <p:spPr>
          <a:xfrm>
            <a:off x="3472544" y="521153"/>
            <a:ext cx="8409214" cy="618280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88553" y="6045551"/>
            <a:ext cx="16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Ca. 1937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635849"/>
      </p:ext>
    </p:extLst>
  </p:cSld>
  <p:clrMapOvr>
    <a:masterClrMapping/>
  </p:clrMapOvr>
  <p:transition spd="slow" advTm="7875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13811" y="1496291"/>
            <a:ext cx="3857106" cy="23275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390014" y="2507786"/>
            <a:ext cx="4192385" cy="45719"/>
          </a:xfrm>
        </p:spPr>
        <p:txBody>
          <a:bodyPr>
            <a:normAutofit fontScale="25000" lnSpcReduction="20000"/>
          </a:bodyPr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1058"/>
          <a:stretch/>
        </p:blipFill>
        <p:spPr>
          <a:xfrm>
            <a:off x="2969623" y="388667"/>
            <a:ext cx="8677932" cy="596607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95697" y="3899825"/>
            <a:ext cx="225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fra den gamle skole</a:t>
            </a:r>
          </a:p>
          <a:p>
            <a:r>
              <a:rPr lang="da-DK" dirty="0" smtClean="0"/>
              <a:t>1937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2274176"/>
      </p:ext>
    </p:extLst>
  </p:cSld>
  <p:clrMapOvr>
    <a:masterClrMapping/>
  </p:clrMapOvr>
  <p:transition spd="slow" advTm="9016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98921" y="4506684"/>
            <a:ext cx="2718708" cy="26125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82880" y="1109798"/>
            <a:ext cx="3048544" cy="3984716"/>
          </a:xfrm>
        </p:spPr>
        <p:txBody>
          <a:bodyPr>
            <a:normAutofit fontScale="92500"/>
          </a:bodyPr>
          <a:lstStyle/>
          <a:p>
            <a:r>
              <a:rPr lang="da-DK" dirty="0" smtClean="0"/>
              <a:t>Den gamle skole brænder i 1938</a:t>
            </a:r>
          </a:p>
          <a:p>
            <a:r>
              <a:rPr lang="da-DK" dirty="0" smtClean="0"/>
              <a:t>Og man går straks i gang med at begynde at bygge en ny. Den kommer til at ligge på samme plads som den gamle.</a:t>
            </a:r>
          </a:p>
          <a:p>
            <a:r>
              <a:rPr lang="da-DK" dirty="0" smtClean="0"/>
              <a:t>Børnene går i den periode i skole i en stue, der var ved Valmenighedskirken.</a:t>
            </a:r>
          </a:p>
          <a:p>
            <a:endParaRPr lang="da-DK" dirty="0"/>
          </a:p>
          <a:p>
            <a:r>
              <a:rPr lang="da-DK" dirty="0" smtClean="0"/>
              <a:t>Rejsegilde i 1938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33" y="546518"/>
            <a:ext cx="7969020" cy="56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94791"/>
      </p:ext>
    </p:extLst>
  </p:cSld>
  <p:clrMapOvr>
    <a:masterClrMapping/>
  </p:clrMapOvr>
  <p:transition spd="slow" advTm="8613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3692" y="2057400"/>
            <a:ext cx="2016579" cy="380999"/>
          </a:xfrm>
        </p:spPr>
        <p:txBody>
          <a:bodyPr/>
          <a:lstStyle/>
          <a:p>
            <a:r>
              <a:rPr lang="da-DK" dirty="0" smtClean="0"/>
              <a:t>ø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47650" y="1649185"/>
            <a:ext cx="4248150" cy="1576377"/>
          </a:xfrm>
        </p:spPr>
        <p:txBody>
          <a:bodyPr>
            <a:normAutofit/>
          </a:bodyPr>
          <a:lstStyle/>
          <a:p>
            <a:r>
              <a:rPr lang="da-DK" dirty="0" smtClean="0"/>
              <a:t>Murermester Andersen , Blæsinge og</a:t>
            </a:r>
          </a:p>
          <a:p>
            <a:r>
              <a:rPr lang="da-DK" dirty="0" smtClean="0"/>
              <a:t>tømrermester  Peder Chr. Hansen står for byggeriet af den nye skole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23" y="356616"/>
            <a:ext cx="4426133" cy="61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1348"/>
      </p:ext>
    </p:extLst>
  </p:cSld>
  <p:clrMapOvr>
    <a:masterClrMapping/>
  </p:clrMapOvr>
  <p:transition spd="slow" advTm="781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0074" y="1638300"/>
            <a:ext cx="7172325" cy="8001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762500" y="3190874"/>
            <a:ext cx="6819900" cy="826623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79" y="95250"/>
            <a:ext cx="8982977" cy="652537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-1" y="4669970"/>
            <a:ext cx="2530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Murermester Andersen, Blæsinge</a:t>
            </a:r>
          </a:p>
          <a:p>
            <a:r>
              <a:rPr lang="da-DK" dirty="0" smtClean="0"/>
              <a:t>og tømrermester </a:t>
            </a:r>
          </a:p>
          <a:p>
            <a:r>
              <a:rPr lang="da-DK" dirty="0" smtClean="0"/>
              <a:t>Peder Chr. Hansen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2079988"/>
      </p:ext>
    </p:extLst>
  </p:cSld>
  <p:clrMapOvr>
    <a:masterClrMapping/>
  </p:clrMapOvr>
  <p:transition spd="slow" advTm="8731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4070" y="609600"/>
            <a:ext cx="8398329" cy="16682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20436" y="2324100"/>
            <a:ext cx="2326822" cy="2721428"/>
          </a:xfrm>
        </p:spPr>
        <p:txBody>
          <a:bodyPr>
            <a:normAutofit/>
          </a:bodyPr>
          <a:lstStyle/>
          <a:p>
            <a:r>
              <a:rPr lang="da-DK" dirty="0" smtClean="0"/>
              <a:t>Rejsegilde på den nye skole i Havrebjerg</a:t>
            </a:r>
          </a:p>
          <a:p>
            <a:r>
              <a:rPr lang="da-DK" dirty="0" smtClean="0"/>
              <a:t>1938</a:t>
            </a:r>
          </a:p>
          <a:p>
            <a:endParaRPr lang="da-DK" dirty="0" smtClean="0"/>
          </a:p>
          <a:p>
            <a:r>
              <a:rPr lang="da-DK" dirty="0" smtClean="0"/>
              <a:t>Indvielse af den nye skole er i 1939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r="2949" b="1588"/>
          <a:stretch/>
        </p:blipFill>
        <p:spPr>
          <a:xfrm>
            <a:off x="3036748" y="354436"/>
            <a:ext cx="8536920" cy="59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0438"/>
      </p:ext>
    </p:extLst>
  </p:cSld>
  <p:clrMapOvr>
    <a:masterClrMapping/>
  </p:clrMapOvr>
  <p:transition spd="slow" advTm="8482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0114" y="609600"/>
            <a:ext cx="7402286" cy="1635579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363936" y="2507786"/>
            <a:ext cx="6218464" cy="880393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b="919"/>
          <a:stretch/>
        </p:blipFill>
        <p:spPr>
          <a:xfrm>
            <a:off x="2781300" y="382234"/>
            <a:ext cx="8953499" cy="601040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77101" y="4111511"/>
            <a:ext cx="2301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 med lærer Gustav Petersen</a:t>
            </a:r>
          </a:p>
          <a:p>
            <a:r>
              <a:rPr lang="da-DK" dirty="0" smtClean="0"/>
              <a:t>ca. 1920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4138329"/>
      </p:ext>
    </p:extLst>
  </p:cSld>
  <p:clrMapOvr>
    <a:masterClrMapping/>
  </p:clrMapOvr>
  <p:transition spd="slow" advTm="8266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7760" y="4857749"/>
            <a:ext cx="1559379" cy="57149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15092" y="2457450"/>
            <a:ext cx="2348594" cy="2081893"/>
          </a:xfrm>
        </p:spPr>
        <p:txBody>
          <a:bodyPr/>
          <a:lstStyle/>
          <a:p>
            <a:r>
              <a:rPr lang="da-DK" dirty="0" smtClean="0"/>
              <a:t>Udsigt fra den nye skole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2593"/>
          <a:stretch/>
        </p:blipFill>
        <p:spPr>
          <a:xfrm>
            <a:off x="3763736" y="718457"/>
            <a:ext cx="7801790" cy="53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223"/>
      </p:ext>
    </p:extLst>
  </p:cSld>
  <p:clrMapOvr>
    <a:masterClrMapping/>
  </p:clrMapOvr>
  <p:transition spd="slow" advTm="8459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" b="7568"/>
          <a:stretch/>
        </p:blipFill>
        <p:spPr>
          <a:xfrm>
            <a:off x="1829133" y="209603"/>
            <a:ext cx="9767122" cy="619119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3811159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 fra 1940’erne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015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9"/>
    </mc:Choice>
    <mc:Fallback>
      <p:transition spd="slow" advTm="908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" b="2645"/>
          <a:stretch/>
        </p:blipFill>
        <p:spPr>
          <a:xfrm>
            <a:off x="2076450" y="140487"/>
            <a:ext cx="9693048" cy="633379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42873" y="957806"/>
            <a:ext cx="18614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Lærer Thorvald </a:t>
            </a:r>
            <a:r>
              <a:rPr lang="da-DK" dirty="0" err="1" smtClean="0"/>
              <a:t>Arentz</a:t>
            </a:r>
            <a:r>
              <a:rPr lang="da-DK" dirty="0" smtClean="0"/>
              <a:t> er lærer på Havrebjerg Skole </a:t>
            </a:r>
          </a:p>
          <a:p>
            <a:r>
              <a:rPr lang="da-DK" dirty="0" smtClean="0"/>
              <a:t>Fra 1939 til 1964</a:t>
            </a:r>
          </a:p>
          <a:p>
            <a:r>
              <a:rPr lang="da-DK" dirty="0" smtClean="0"/>
              <a:t>Lærerinde Martha Madsen fra 1932 til ?</a:t>
            </a:r>
          </a:p>
          <a:p>
            <a:endParaRPr lang="da-DK" dirty="0" smtClean="0"/>
          </a:p>
          <a:p>
            <a:r>
              <a:rPr lang="da-DK" dirty="0" smtClean="0"/>
              <a:t>Skolebillede </a:t>
            </a:r>
            <a:r>
              <a:rPr lang="da-DK" dirty="0" smtClean="0"/>
              <a:t>med lærer </a:t>
            </a:r>
            <a:r>
              <a:rPr lang="da-DK" dirty="0" err="1" smtClean="0"/>
              <a:t>ThorvaldArentz</a:t>
            </a:r>
            <a:r>
              <a:rPr lang="da-DK" dirty="0" smtClean="0"/>
              <a:t> og Martha Madsen</a:t>
            </a:r>
          </a:p>
          <a:p>
            <a:r>
              <a:rPr lang="da-DK" dirty="0" smtClean="0"/>
              <a:t>1939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827227"/>
      </p:ext>
    </p:extLst>
  </p:cSld>
  <p:clrMapOvr>
    <a:masterClrMapping/>
  </p:clrMapOvr>
  <p:transition spd="slow" advTm="9899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3"/>
          <a:stretch/>
        </p:blipFill>
        <p:spPr>
          <a:xfrm>
            <a:off x="1926499" y="195943"/>
            <a:ext cx="10058400" cy="6425294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138793" y="2630260"/>
            <a:ext cx="1665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lærerparret </a:t>
            </a:r>
            <a:r>
              <a:rPr lang="da-DK" dirty="0" err="1" smtClean="0"/>
              <a:t>Arentz</a:t>
            </a:r>
            <a:r>
              <a:rPr lang="da-DK" dirty="0" smtClean="0"/>
              <a:t> og </a:t>
            </a:r>
          </a:p>
          <a:p>
            <a:r>
              <a:rPr lang="da-DK" dirty="0" smtClean="0"/>
              <a:t>frk. Martha Madsen</a:t>
            </a:r>
          </a:p>
          <a:p>
            <a:r>
              <a:rPr lang="da-DK" dirty="0" smtClean="0"/>
              <a:t>1940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432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6"/>
    </mc:Choice>
    <mc:Fallback>
      <p:transition spd="slow" advTm="959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14700" y="609600"/>
            <a:ext cx="8267700" cy="162741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497036" y="2230199"/>
            <a:ext cx="6985313" cy="159365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" r="4742"/>
          <a:stretch/>
        </p:blipFill>
        <p:spPr>
          <a:xfrm>
            <a:off x="2293868" y="286713"/>
            <a:ext cx="9290957" cy="628229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63286" y="402094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Rundbold i skolegården  1940’erne</a:t>
            </a:r>
          </a:p>
        </p:txBody>
      </p:sp>
    </p:spTree>
    <p:extLst>
      <p:ext uri="{BB962C8B-B14F-4D97-AF65-F5344CB8AC3E}">
        <p14:creationId xmlns:p14="http://schemas.microsoft.com/office/powerpoint/2010/main" val="2920560453"/>
      </p:ext>
    </p:extLst>
  </p:cSld>
  <p:clrMapOvr>
    <a:masterClrMapping/>
  </p:clrMapOvr>
  <p:transition spd="slow" advTm="8917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2522"/>
          <a:stretch/>
        </p:blipFill>
        <p:spPr>
          <a:xfrm>
            <a:off x="1819379" y="228600"/>
            <a:ext cx="9784685" cy="643581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1918249"/>
            <a:ext cx="1910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 </a:t>
            </a:r>
            <a:r>
              <a:rPr lang="da-DK" dirty="0" err="1" smtClean="0"/>
              <a:t>ThorvaldArentz</a:t>
            </a:r>
            <a:r>
              <a:rPr lang="da-DK" dirty="0" smtClean="0"/>
              <a:t> og</a:t>
            </a:r>
          </a:p>
          <a:p>
            <a:r>
              <a:rPr lang="da-DK" dirty="0" smtClean="0"/>
              <a:t>frk. Hansen</a:t>
            </a:r>
          </a:p>
          <a:p>
            <a:r>
              <a:rPr lang="da-DK" dirty="0" smtClean="0"/>
              <a:t>1944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8954401"/>
      </p:ext>
    </p:extLst>
  </p:cSld>
  <p:clrMapOvr>
    <a:masterClrMapping/>
  </p:clrMapOvr>
  <p:transition spd="slow" advTm="1134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4120" y="1396092"/>
            <a:ext cx="7998279" cy="104230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278086" y="3233056"/>
            <a:ext cx="7304314" cy="784441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6519" r="3168" b="3542"/>
          <a:stretch/>
        </p:blipFill>
        <p:spPr>
          <a:xfrm>
            <a:off x="2947307" y="573742"/>
            <a:ext cx="8817429" cy="601149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3812062"/>
            <a:ext cx="313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Elever foran </a:t>
            </a:r>
            <a:r>
              <a:rPr lang="da-DK" dirty="0" smtClean="0"/>
              <a:t>lærerboligen</a:t>
            </a:r>
          </a:p>
          <a:p>
            <a:r>
              <a:rPr lang="da-DK" dirty="0" smtClean="0"/>
              <a:t>på </a:t>
            </a:r>
            <a:r>
              <a:rPr lang="da-DK" dirty="0" smtClean="0"/>
              <a:t>Havrebjerg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7398090"/>
      </p:ext>
    </p:extLst>
  </p:cSld>
  <p:clrMapOvr>
    <a:masterClrMapping/>
  </p:clrMapOvr>
  <p:transition spd="slow" advTm="891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7148" y="609600"/>
            <a:ext cx="8415251" cy="175952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250276" y="2507786"/>
            <a:ext cx="8332124" cy="1208003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231390"/>
            <a:ext cx="8752115" cy="6465624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35617" y="2916073"/>
            <a:ext cx="2603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 </a:t>
            </a:r>
          </a:p>
          <a:p>
            <a:r>
              <a:rPr lang="da-DK" dirty="0" smtClean="0"/>
              <a:t>Thorvald </a:t>
            </a:r>
            <a:r>
              <a:rPr lang="da-DK" dirty="0" err="1" smtClean="0"/>
              <a:t>Arentz</a:t>
            </a:r>
            <a:r>
              <a:rPr lang="da-DK" dirty="0" smtClean="0"/>
              <a:t> og Martha Madsen</a:t>
            </a:r>
            <a:endParaRPr lang="da-DK" dirty="0" smtClean="0"/>
          </a:p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1948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4973122"/>
      </p:ext>
    </p:extLst>
  </p:cSld>
  <p:clrMapOvr>
    <a:masterClrMapping/>
  </p:clrMapOvr>
  <p:transition spd="slow" advTm="11003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6674" y="1228724"/>
            <a:ext cx="7705725" cy="12096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2123" y="2266950"/>
            <a:ext cx="2562225" cy="2550648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Luftfoto fra</a:t>
            </a:r>
          </a:p>
          <a:p>
            <a:r>
              <a:rPr lang="da-DK" dirty="0" smtClean="0"/>
              <a:t>1940’erne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32" y="361950"/>
            <a:ext cx="9416458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799"/>
      </p:ext>
    </p:extLst>
  </p:cSld>
  <p:clrMapOvr>
    <a:masterClrMapping/>
  </p:clrMapOvr>
  <p:transition spd="slow" advTm="10271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1424" y="609600"/>
            <a:ext cx="7450975" cy="1884218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455622" y="2507786"/>
            <a:ext cx="7126778" cy="1316069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r="1121" b="1476"/>
          <a:stretch/>
        </p:blipFill>
        <p:spPr>
          <a:xfrm>
            <a:off x="3540869" y="573579"/>
            <a:ext cx="8121888" cy="5619404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648392" y="3815541"/>
            <a:ext cx="2812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Havrebjerg Skole</a:t>
            </a:r>
          </a:p>
          <a:p>
            <a:r>
              <a:rPr lang="da-DK" dirty="0" smtClean="0"/>
              <a:t>Lærer Martha Madsen og Pagh Hansen</a:t>
            </a:r>
          </a:p>
          <a:p>
            <a:r>
              <a:rPr lang="da-DK" dirty="0" smtClean="0"/>
              <a:t>1958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678144"/>
      </p:ext>
    </p:extLst>
  </p:cSld>
  <p:clrMapOvr>
    <a:masterClrMapping/>
  </p:clrMapOvr>
  <p:transition spd="slow" advTm="1073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9774" y="1247774"/>
            <a:ext cx="2705101" cy="1190625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38225" y="1971675"/>
            <a:ext cx="4238625" cy="2045823"/>
          </a:xfrm>
        </p:spPr>
        <p:txBody>
          <a:bodyPr/>
          <a:lstStyle/>
          <a:p>
            <a:r>
              <a:rPr lang="da-DK" dirty="0" smtClean="0"/>
              <a:t>Lærer på Havrebjerg Skole</a:t>
            </a:r>
          </a:p>
          <a:p>
            <a:r>
              <a:rPr lang="da-DK" dirty="0" smtClean="0"/>
              <a:t>Gustav Petersen</a:t>
            </a:r>
          </a:p>
          <a:p>
            <a:r>
              <a:rPr lang="da-DK" dirty="0" smtClean="0"/>
              <a:t>Fra 1851 til 1920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92" y="242697"/>
            <a:ext cx="4045458" cy="60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45205"/>
      </p:ext>
    </p:extLst>
  </p:cSld>
  <p:clrMapOvr>
    <a:masterClrMapping/>
  </p:clrMapOvr>
  <p:transition spd="slow" advTm="7925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/>
          <a:stretch/>
        </p:blipFill>
        <p:spPr>
          <a:xfrm>
            <a:off x="2021491" y="147446"/>
            <a:ext cx="9621795" cy="663572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4212757"/>
            <a:ext cx="210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frk. Madsen</a:t>
            </a:r>
          </a:p>
          <a:p>
            <a:r>
              <a:rPr lang="da-DK" dirty="0" smtClean="0"/>
              <a:t>Havrebjerg Skole</a:t>
            </a:r>
          </a:p>
          <a:p>
            <a:r>
              <a:rPr lang="da-DK" dirty="0"/>
              <a:t>c</a:t>
            </a:r>
            <a:r>
              <a:rPr lang="da-DK" dirty="0" smtClean="0"/>
              <a:t>a. 1959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7854510"/>
      </p:ext>
    </p:extLst>
  </p:cSld>
  <p:clrMapOvr>
    <a:masterClrMapping/>
  </p:clrMapOvr>
  <p:transition spd="slow" advTm="10551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3280" y="609600"/>
            <a:ext cx="8199120" cy="17179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042458" y="2507786"/>
            <a:ext cx="8539942" cy="1282818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23" y="0"/>
            <a:ext cx="9450073" cy="6650490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257695" y="3607724"/>
            <a:ext cx="1978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</a:t>
            </a:r>
            <a:r>
              <a:rPr lang="da-DK" dirty="0" smtClean="0"/>
              <a:t>lærer </a:t>
            </a:r>
            <a:r>
              <a:rPr lang="da-DK" dirty="0" err="1" smtClean="0"/>
              <a:t>ThorvaldArentz</a:t>
            </a:r>
            <a:endParaRPr lang="da-DK" dirty="0" smtClean="0"/>
          </a:p>
          <a:p>
            <a:r>
              <a:rPr lang="da-DK" dirty="0" smtClean="0"/>
              <a:t>1962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4989762"/>
      </p:ext>
    </p:extLst>
  </p:cSld>
  <p:clrMapOvr>
    <a:masterClrMapping/>
  </p:clrMapOvr>
  <p:transition spd="slow" advTm="10118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95750" y="1047750"/>
            <a:ext cx="7486650" cy="13906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52400" y="1981200"/>
            <a:ext cx="3020426" cy="2531598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 Thorvald </a:t>
            </a:r>
            <a:r>
              <a:rPr lang="da-DK" dirty="0" err="1" smtClean="0"/>
              <a:t>Arentz</a:t>
            </a:r>
            <a:endParaRPr lang="da-DK" dirty="0" smtClean="0"/>
          </a:p>
          <a:p>
            <a:r>
              <a:rPr lang="da-DK" dirty="0" smtClean="0"/>
              <a:t>1950’erne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988" b="2203"/>
          <a:stretch/>
        </p:blipFill>
        <p:spPr>
          <a:xfrm>
            <a:off x="3172826" y="352424"/>
            <a:ext cx="8714373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2986"/>
      </p:ext>
    </p:extLst>
  </p:cSld>
  <p:clrMapOvr>
    <a:masterClrMapping/>
  </p:clrMapOvr>
  <p:transition spd="slow" advTm="777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7950" y="1038224"/>
            <a:ext cx="5124450" cy="14001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42900" y="1762125"/>
            <a:ext cx="3314700" cy="2226798"/>
          </a:xfrm>
        </p:spPr>
        <p:txBody>
          <a:bodyPr/>
          <a:lstStyle/>
          <a:p>
            <a:r>
              <a:rPr lang="da-DK" dirty="0" smtClean="0"/>
              <a:t>Havrebjerg Skole med lærer  Thorvald </a:t>
            </a:r>
            <a:r>
              <a:rPr lang="da-DK" dirty="0" err="1" smtClean="0"/>
              <a:t>Arentz</a:t>
            </a:r>
            <a:endParaRPr lang="da-DK" dirty="0" smtClean="0"/>
          </a:p>
          <a:p>
            <a:r>
              <a:rPr lang="da-DK" dirty="0" smtClean="0"/>
              <a:t>1950’erne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6" y="508634"/>
            <a:ext cx="7975854" cy="57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57385"/>
      </p:ext>
    </p:extLst>
  </p:cSld>
  <p:clrMapOvr>
    <a:masterClrMapping/>
  </p:clrMapOvr>
  <p:transition spd="slow" advTm="9228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8675" y="1409700"/>
            <a:ext cx="6943724" cy="7810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95274" y="1926761"/>
            <a:ext cx="3019426" cy="2245190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 Thorvald </a:t>
            </a:r>
            <a:r>
              <a:rPr lang="da-DK" dirty="0" err="1" smtClean="0"/>
              <a:t>Arentz</a:t>
            </a:r>
            <a:endParaRPr lang="da-DK" dirty="0" smtClean="0"/>
          </a:p>
          <a:p>
            <a:r>
              <a:rPr lang="da-DK" dirty="0" smtClean="0"/>
              <a:t>1950’erne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46" y="636237"/>
            <a:ext cx="7773297" cy="5497863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0919"/>
      </p:ext>
    </p:extLst>
  </p:cSld>
  <p:clrMapOvr>
    <a:masterClrMapping/>
  </p:clrMapOvr>
  <p:transition spd="slow" advTm="76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6982" y="609600"/>
            <a:ext cx="7675418" cy="1884218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480560" y="2507786"/>
            <a:ext cx="7101840" cy="1133189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-1168" r="14243" b="2042"/>
          <a:stretch/>
        </p:blipFill>
        <p:spPr>
          <a:xfrm>
            <a:off x="3217026" y="80705"/>
            <a:ext cx="8463882" cy="6640531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-1" y="3037241"/>
            <a:ext cx="351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 </a:t>
            </a:r>
            <a:r>
              <a:rPr lang="da-DK" dirty="0" err="1" smtClean="0"/>
              <a:t>Arentz</a:t>
            </a:r>
            <a:r>
              <a:rPr lang="da-DK" dirty="0" smtClean="0"/>
              <a:t> og frk. Madsen</a:t>
            </a:r>
          </a:p>
          <a:p>
            <a:r>
              <a:rPr lang="da-DK" dirty="0" smtClean="0"/>
              <a:t>Havrebjerg Skole </a:t>
            </a:r>
          </a:p>
          <a:p>
            <a:r>
              <a:rPr lang="da-DK" dirty="0" smtClean="0"/>
              <a:t>1961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3055777"/>
      </p:ext>
    </p:extLst>
  </p:cSld>
  <p:clrMapOvr>
    <a:masterClrMapping/>
  </p:clrMapOvr>
  <p:transition spd="slow" advTm="11377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/>
          <a:stretch/>
        </p:blipFill>
        <p:spPr>
          <a:xfrm>
            <a:off x="1855369" y="344997"/>
            <a:ext cx="10058400" cy="632833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 flipH="1">
            <a:off x="0" y="3471458"/>
            <a:ext cx="212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 Lærer Martha Madsen</a:t>
            </a:r>
          </a:p>
          <a:p>
            <a:r>
              <a:rPr lang="da-DK" dirty="0" smtClean="0"/>
              <a:t>1962/63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6852419"/>
      </p:ext>
    </p:extLst>
  </p:cSld>
  <p:clrMapOvr>
    <a:masterClrMapping/>
  </p:clrMapOvr>
  <p:transition spd="slow" advTm="9457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8"/>
          <a:stretch/>
        </p:blipFill>
        <p:spPr>
          <a:xfrm>
            <a:off x="1871316" y="323167"/>
            <a:ext cx="10058400" cy="6011185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3657601"/>
            <a:ext cx="2217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Martha Madsen i 1960’erne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0294751"/>
      </p:ext>
    </p:extLst>
  </p:cSld>
  <p:clrMapOvr>
    <a:masterClrMapping/>
  </p:clrMapOvr>
  <p:transition spd="slow" advTm="10178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/>
          <a:stretch/>
        </p:blipFill>
        <p:spPr>
          <a:xfrm>
            <a:off x="1900286" y="515388"/>
            <a:ext cx="9757525" cy="5910349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0" y="4442568"/>
            <a:ext cx="2136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 lærer frk. Johansen 1962</a:t>
            </a:r>
            <a:endParaRPr lang="da-DK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13432"/>
      </p:ext>
    </p:extLst>
  </p:cSld>
  <p:clrMapOvr>
    <a:masterClrMapping/>
  </p:clrMapOvr>
  <p:transition spd="slow" advTm="107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5470" y="609600"/>
            <a:ext cx="8626929" cy="1782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510642" y="2507786"/>
            <a:ext cx="8071757" cy="1239621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79" y="86112"/>
            <a:ext cx="9403492" cy="6664725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4612" y="1808749"/>
            <a:ext cx="2259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Lærer Peter </a:t>
            </a:r>
            <a:r>
              <a:rPr lang="da-DK" dirty="0" err="1" smtClean="0"/>
              <a:t>Ekknud</a:t>
            </a:r>
            <a:endParaRPr lang="da-DK" dirty="0" smtClean="0"/>
          </a:p>
          <a:p>
            <a:r>
              <a:rPr lang="da-DK" dirty="0"/>
              <a:t>e</a:t>
            </a:r>
            <a:r>
              <a:rPr lang="da-DK" dirty="0" smtClean="0"/>
              <a:t>r lærer på </a:t>
            </a:r>
            <a:r>
              <a:rPr lang="da-DK" dirty="0" err="1" smtClean="0"/>
              <a:t>Hvrebjerg</a:t>
            </a:r>
            <a:r>
              <a:rPr lang="da-DK" dirty="0" smtClean="0"/>
              <a:t> skole fra</a:t>
            </a:r>
          </a:p>
          <a:p>
            <a:r>
              <a:rPr lang="da-DK" dirty="0" smtClean="0"/>
              <a:t>1964 til 1991</a:t>
            </a:r>
          </a:p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Skolebillede </a:t>
            </a:r>
            <a:r>
              <a:rPr lang="da-DK" dirty="0" smtClean="0"/>
              <a:t>med lærer Peter  </a:t>
            </a:r>
            <a:r>
              <a:rPr lang="da-DK" dirty="0" err="1" smtClean="0"/>
              <a:t>Ekknud</a:t>
            </a:r>
            <a:endParaRPr lang="da-DK" dirty="0" smtClean="0"/>
          </a:p>
          <a:p>
            <a:r>
              <a:rPr lang="da-DK" dirty="0" smtClean="0"/>
              <a:t>og Signe Larsen</a:t>
            </a:r>
          </a:p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1968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3003438"/>
      </p:ext>
    </p:extLst>
  </p:cSld>
  <p:clrMapOvr>
    <a:masterClrMapping/>
  </p:clrMapOvr>
  <p:transition spd="slow" advTm="1033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02" y="669689"/>
            <a:ext cx="9666420" cy="5635317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243840" y="444137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Poulsens klasse i 1920’erne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63606"/>
      </p:ext>
    </p:extLst>
  </p:cSld>
  <p:clrMapOvr>
    <a:masterClrMapping/>
  </p:clrMapOvr>
  <p:transition spd="slow" advTm="8492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86224" y="1190624"/>
            <a:ext cx="7496175" cy="12477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52401" y="1447800"/>
            <a:ext cx="2419350" cy="2712573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Lise Olsen</a:t>
            </a:r>
          </a:p>
          <a:p>
            <a:r>
              <a:rPr lang="da-DK" dirty="0" smtClean="0"/>
              <a:t>1972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121539"/>
            <a:ext cx="8681847" cy="64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10451"/>
      </p:ext>
    </p:extLst>
  </p:cSld>
  <p:clrMapOvr>
    <a:masterClrMapping/>
  </p:clrMapOvr>
  <p:transition spd="slow" advTm="10141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5570" y="609599"/>
            <a:ext cx="7826829" cy="2002971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2527" y="2808513"/>
            <a:ext cx="2364922" cy="1787979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Havrebjerg Skole med lærer Peter </a:t>
            </a:r>
            <a:r>
              <a:rPr lang="da-DK" dirty="0" err="1" smtClean="0"/>
              <a:t>Ekknud</a:t>
            </a:r>
            <a:r>
              <a:rPr lang="da-DK" dirty="0" smtClean="0"/>
              <a:t>, Steen Ludvigsen og Yrsa Hansen</a:t>
            </a:r>
          </a:p>
          <a:p>
            <a:r>
              <a:rPr lang="da-DK" dirty="0" smtClean="0"/>
              <a:t>1975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/>
          <a:stretch/>
        </p:blipFill>
        <p:spPr>
          <a:xfrm>
            <a:off x="2655057" y="349704"/>
            <a:ext cx="9177714" cy="599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6599"/>
      </p:ext>
    </p:extLst>
  </p:cSld>
  <p:clrMapOvr>
    <a:masterClrMapping/>
  </p:clrMapOvr>
  <p:transition spd="slow" advTm="10729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8764" y="1061356"/>
            <a:ext cx="6773636" cy="137704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1770" y="2064851"/>
            <a:ext cx="2778580" cy="1674348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Lærere Peter </a:t>
            </a:r>
            <a:r>
              <a:rPr lang="da-DK" dirty="0" err="1" smtClean="0"/>
              <a:t>Ekknud</a:t>
            </a:r>
            <a:r>
              <a:rPr lang="da-DK" dirty="0" smtClean="0"/>
              <a:t>,</a:t>
            </a:r>
          </a:p>
          <a:p>
            <a:r>
              <a:rPr lang="da-DK" dirty="0" smtClean="0"/>
              <a:t>Steen Ludvigsen,</a:t>
            </a:r>
          </a:p>
          <a:p>
            <a:r>
              <a:rPr lang="da-DK" dirty="0" smtClean="0"/>
              <a:t>og Yrsa Hansen</a:t>
            </a:r>
          </a:p>
          <a:p>
            <a:r>
              <a:rPr lang="da-DK" dirty="0" smtClean="0"/>
              <a:t>1977/78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b="2166"/>
          <a:stretch/>
        </p:blipFill>
        <p:spPr>
          <a:xfrm>
            <a:off x="2800350" y="191181"/>
            <a:ext cx="9073244" cy="6459917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1401"/>
      </p:ext>
    </p:extLst>
  </p:cSld>
  <p:clrMapOvr>
    <a:masterClrMapping/>
  </p:clrMapOvr>
  <p:transition spd="slow" advTm="120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8036" y="609600"/>
            <a:ext cx="7704364" cy="170089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0" y="636814"/>
            <a:ext cx="2991775" cy="3478656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Lærere</a:t>
            </a:r>
          </a:p>
          <a:p>
            <a:r>
              <a:rPr lang="da-DK" dirty="0" smtClean="0"/>
              <a:t>Kirsten </a:t>
            </a:r>
            <a:r>
              <a:rPr lang="da-DK" dirty="0" err="1" smtClean="0"/>
              <a:t>Harrebye</a:t>
            </a:r>
            <a:r>
              <a:rPr lang="da-DK" dirty="0" smtClean="0"/>
              <a:t>,</a:t>
            </a:r>
          </a:p>
          <a:p>
            <a:r>
              <a:rPr lang="da-DK" dirty="0" smtClean="0"/>
              <a:t>Peter </a:t>
            </a:r>
            <a:r>
              <a:rPr lang="da-DK" dirty="0" err="1" smtClean="0"/>
              <a:t>Ekknud</a:t>
            </a:r>
            <a:r>
              <a:rPr lang="da-DK" dirty="0" smtClean="0"/>
              <a:t>,</a:t>
            </a:r>
          </a:p>
          <a:p>
            <a:r>
              <a:rPr lang="da-DK" dirty="0" smtClean="0"/>
              <a:t>Steen Ludvigsen og Ester </a:t>
            </a:r>
            <a:r>
              <a:rPr lang="da-DK" dirty="0" err="1" smtClean="0"/>
              <a:t>Lundal</a:t>
            </a:r>
            <a:endParaRPr lang="da-DK" dirty="0" smtClean="0"/>
          </a:p>
          <a:p>
            <a:r>
              <a:rPr lang="da-DK" dirty="0" smtClean="0"/>
              <a:t>1980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24" y="217714"/>
            <a:ext cx="9120676" cy="63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2859"/>
      </p:ext>
    </p:extLst>
  </p:cSld>
  <p:clrMapOvr>
    <a:masterClrMapping/>
  </p:clrMapOvr>
  <p:transition spd="slow" advTm="11356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6442" y="609600"/>
            <a:ext cx="7385957" cy="14559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682342" y="2507786"/>
            <a:ext cx="5900057" cy="651793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1" y="266021"/>
            <a:ext cx="8942615" cy="6427504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416379" y="3192236"/>
            <a:ext cx="21635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Lærere Grethe og Peter </a:t>
            </a:r>
            <a:r>
              <a:rPr lang="da-DK" dirty="0" err="1" smtClean="0"/>
              <a:t>Ekknud</a:t>
            </a:r>
            <a:r>
              <a:rPr lang="da-DK" dirty="0" smtClean="0"/>
              <a:t>, Steen Ludvigsen, Kirsten </a:t>
            </a:r>
            <a:r>
              <a:rPr lang="da-DK" dirty="0" err="1" smtClean="0"/>
              <a:t>Harrebye</a:t>
            </a:r>
            <a:r>
              <a:rPr lang="da-DK" dirty="0" smtClean="0"/>
              <a:t> og Ester </a:t>
            </a:r>
            <a:r>
              <a:rPr lang="da-DK" dirty="0" err="1" smtClean="0"/>
              <a:t>Lundal</a:t>
            </a:r>
            <a:endParaRPr lang="da-DK" dirty="0" smtClean="0"/>
          </a:p>
          <a:p>
            <a:r>
              <a:rPr lang="da-DK" dirty="0" smtClean="0"/>
              <a:t>1981/82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7349967"/>
      </p:ext>
    </p:extLst>
  </p:cSld>
  <p:clrMapOvr>
    <a:masterClrMapping/>
  </p:clrMapOvr>
  <p:transition spd="slow" advTm="10289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10892" y="609600"/>
            <a:ext cx="6071507" cy="176620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3098" y="2254586"/>
            <a:ext cx="2953001" cy="1859640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Steen Ludvigsen</a:t>
            </a:r>
          </a:p>
          <a:p>
            <a:r>
              <a:rPr lang="da-DK" dirty="0" smtClean="0"/>
              <a:t>1982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03" y="481325"/>
            <a:ext cx="8563976" cy="57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18928"/>
      </p:ext>
    </p:extLst>
  </p:cSld>
  <p:clrMapOvr>
    <a:masterClrMapping/>
  </p:clrMapOvr>
  <p:transition spd="slow" advTm="8686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2578" y="609600"/>
            <a:ext cx="7279821" cy="168456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833256" y="2507786"/>
            <a:ext cx="6749143" cy="10845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22" y="351067"/>
            <a:ext cx="9148844" cy="616403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1686" y="2679092"/>
            <a:ext cx="2133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Steen Ludvigsen</a:t>
            </a:r>
          </a:p>
          <a:p>
            <a:r>
              <a:rPr lang="da-DK" dirty="0" smtClean="0"/>
              <a:t>1982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6268378"/>
      </p:ext>
    </p:extLst>
  </p:cSld>
  <p:clrMapOvr>
    <a:masterClrMapping/>
  </p:clrMapOvr>
  <p:transition spd="slow" advTm="8679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1370" y="609600"/>
            <a:ext cx="7141029" cy="1431471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335236" y="2507786"/>
            <a:ext cx="7247164" cy="102735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3" y="319437"/>
            <a:ext cx="9296400" cy="627507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1207" y="1890466"/>
            <a:ext cx="194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Steen Ludvigsen</a:t>
            </a:r>
          </a:p>
          <a:p>
            <a:r>
              <a:rPr lang="da-DK" dirty="0" smtClean="0"/>
              <a:t>1982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2166116"/>
      </p:ext>
    </p:extLst>
  </p:cSld>
  <p:clrMapOvr>
    <a:masterClrMapping/>
  </p:clrMapOvr>
  <p:transition spd="slow" advTm="9139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6878" y="609600"/>
            <a:ext cx="7165521" cy="162741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980214" y="2507786"/>
            <a:ext cx="6602186" cy="61913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/>
          <a:stretch/>
        </p:blipFill>
        <p:spPr>
          <a:xfrm>
            <a:off x="2688699" y="531090"/>
            <a:ext cx="9135027" cy="611463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21099" y="2850660"/>
            <a:ext cx="224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Steen Ludvigsen</a:t>
            </a:r>
          </a:p>
          <a:p>
            <a:r>
              <a:rPr lang="da-DK" dirty="0" smtClean="0"/>
              <a:t>1983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64067"/>
      </p:ext>
    </p:extLst>
  </p:cSld>
  <p:clrMapOvr>
    <a:masterClrMapping/>
  </p:clrMapOvr>
  <p:transition spd="slow" advTm="931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2386" y="1126670"/>
            <a:ext cx="7190014" cy="1311729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41514" y="1763486"/>
            <a:ext cx="2479221" cy="1780484"/>
          </a:xfrm>
        </p:spPr>
        <p:txBody>
          <a:bodyPr>
            <a:normAutofit fontScale="85000" lnSpcReduction="20000"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Peter </a:t>
            </a:r>
            <a:r>
              <a:rPr lang="da-DK" dirty="0" err="1" smtClean="0"/>
              <a:t>Ekknud</a:t>
            </a:r>
            <a:r>
              <a:rPr lang="da-DK" dirty="0" smtClean="0"/>
              <a:t>, Steen Ludvigsen, Ester </a:t>
            </a:r>
            <a:r>
              <a:rPr lang="da-DK" dirty="0" err="1" smtClean="0"/>
              <a:t>Lundal</a:t>
            </a:r>
            <a:r>
              <a:rPr lang="da-DK" dirty="0" smtClean="0"/>
              <a:t> og Kirsten </a:t>
            </a:r>
            <a:r>
              <a:rPr lang="da-DK" dirty="0" err="1" smtClean="0"/>
              <a:t>Harrebye</a:t>
            </a:r>
            <a:endParaRPr lang="da-DK" dirty="0" smtClean="0"/>
          </a:p>
          <a:p>
            <a:r>
              <a:rPr lang="da-DK" dirty="0" smtClean="0"/>
              <a:t>Pedel Kjeld Jensen</a:t>
            </a:r>
          </a:p>
          <a:p>
            <a:r>
              <a:rPr lang="da-DK" dirty="0" smtClean="0"/>
              <a:t>1983/84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350385"/>
            <a:ext cx="8624207" cy="61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37324"/>
      </p:ext>
    </p:extLst>
  </p:cSld>
  <p:clrMapOvr>
    <a:masterClrMapping/>
  </p:clrMapOvr>
  <p:transition spd="slow" advTm="850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" r="1390"/>
          <a:stretch/>
        </p:blipFill>
        <p:spPr>
          <a:xfrm>
            <a:off x="2029098" y="505097"/>
            <a:ext cx="9570719" cy="6012518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0" y="3762102"/>
            <a:ext cx="218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Med lærer Holger Nielsen</a:t>
            </a:r>
          </a:p>
          <a:p>
            <a:r>
              <a:rPr lang="da-DK" dirty="0" smtClean="0"/>
              <a:t>1923</a:t>
            </a:r>
            <a:endParaRPr lang="da-DK" dirty="0"/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67298"/>
      </p:ext>
    </p:extLst>
  </p:cSld>
  <p:clrMapOvr>
    <a:masterClrMapping/>
  </p:clrMapOvr>
  <p:transition spd="slow" advTm="83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8090" y="681859"/>
            <a:ext cx="7006721" cy="176048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74171" y="2189378"/>
            <a:ext cx="2879747" cy="1688657"/>
          </a:xfrm>
        </p:spPr>
        <p:txBody>
          <a:bodyPr>
            <a:normAutofit fontScale="77500" lnSpcReduction="20000"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Lærere Steen Ludvigsen, Kontorassistent Lykke Clausen, Lisbeth,</a:t>
            </a:r>
          </a:p>
          <a:p>
            <a:r>
              <a:rPr lang="da-DK" dirty="0"/>
              <a:t>P</a:t>
            </a:r>
            <a:r>
              <a:rPr lang="da-DK" dirty="0" smtClean="0"/>
              <a:t>edel Kjeld Jensen, Peter </a:t>
            </a:r>
            <a:r>
              <a:rPr lang="da-DK" dirty="0" err="1" smtClean="0"/>
              <a:t>Ekknud</a:t>
            </a:r>
            <a:r>
              <a:rPr lang="da-DK" dirty="0" smtClean="0"/>
              <a:t>, </a:t>
            </a:r>
          </a:p>
          <a:p>
            <a:r>
              <a:rPr lang="da-DK" dirty="0" smtClean="0"/>
              <a:t>1985/86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7" y="576264"/>
            <a:ext cx="8893629" cy="59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72797"/>
      </p:ext>
    </p:extLst>
  </p:cSld>
  <p:clrMapOvr>
    <a:masterClrMapping/>
  </p:clrMapOvr>
  <p:transition spd="slow" advTm="1152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4270" y="609600"/>
            <a:ext cx="6798129" cy="182335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927270" y="2507786"/>
            <a:ext cx="5655129" cy="13131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/>
          <a:stretch/>
        </p:blipFill>
        <p:spPr>
          <a:xfrm>
            <a:off x="3218658" y="351064"/>
            <a:ext cx="8397219" cy="594167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" y="3491348"/>
            <a:ext cx="280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Skolebillede med</a:t>
            </a:r>
          </a:p>
          <a:p>
            <a:r>
              <a:rPr lang="da-DK" dirty="0" smtClean="0"/>
              <a:t>lærer Lisbeth </a:t>
            </a:r>
          </a:p>
          <a:p>
            <a:r>
              <a:rPr lang="da-DK" dirty="0" smtClean="0"/>
              <a:t>1988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9000959"/>
      </p:ext>
    </p:extLst>
  </p:cSld>
  <p:clrMapOvr>
    <a:masterClrMapping/>
  </p:clrMapOvr>
  <p:transition spd="slow" advTm="11065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27268" y="609600"/>
            <a:ext cx="7855131" cy="181138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389120" y="2507786"/>
            <a:ext cx="7193280" cy="1393654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8985" b="1523"/>
          <a:stretch/>
        </p:blipFill>
        <p:spPr>
          <a:xfrm>
            <a:off x="3012621" y="302079"/>
            <a:ext cx="8806346" cy="634256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 flipH="1">
            <a:off x="401367" y="2690520"/>
            <a:ext cx="1568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Skole med besøg af italienske børn</a:t>
            </a:r>
          </a:p>
          <a:p>
            <a:r>
              <a:rPr lang="da-DK" dirty="0" smtClean="0"/>
              <a:t>1987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58281"/>
      </p:ext>
    </p:extLst>
  </p:cSld>
  <p:clrMapOvr>
    <a:masterClrMapping/>
  </p:clrMapOvr>
  <p:transition spd="slow" advTm="1067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1108" y="609600"/>
            <a:ext cx="7611291" cy="170688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17714" y="2560319"/>
            <a:ext cx="2360023" cy="2197407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Lærer  Peter </a:t>
            </a:r>
            <a:r>
              <a:rPr lang="da-DK" dirty="0" err="1" smtClean="0"/>
              <a:t>Ekknud</a:t>
            </a:r>
            <a:r>
              <a:rPr lang="da-DK" dirty="0" smtClean="0"/>
              <a:t>, Steen Ludvigsen</a:t>
            </a:r>
          </a:p>
          <a:p>
            <a:r>
              <a:rPr lang="da-DK" dirty="0" smtClean="0"/>
              <a:t>1989/90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r="968" b="3557"/>
          <a:stretch/>
        </p:blipFill>
        <p:spPr>
          <a:xfrm>
            <a:off x="2743200" y="243840"/>
            <a:ext cx="9030789" cy="64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9697"/>
      </p:ext>
    </p:extLst>
  </p:cSld>
  <p:clrMapOvr>
    <a:masterClrMapping/>
  </p:clrMapOvr>
  <p:transition spd="slow" advTm="10875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6250" y="1847850"/>
            <a:ext cx="7296150" cy="590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71499" y="1698160"/>
            <a:ext cx="3019425" cy="2711915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Gymnastiksalen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73" y="814578"/>
            <a:ext cx="7597902" cy="49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25606"/>
      </p:ext>
    </p:extLst>
  </p:cSld>
  <p:clrMapOvr>
    <a:masterClrMapping/>
  </p:clrMapOvr>
  <p:transition spd="slow" advTm="9252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0725" y="1485900"/>
            <a:ext cx="4857750" cy="11620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85750" y="2279447"/>
            <a:ext cx="2173986" cy="1741023"/>
          </a:xfrm>
        </p:spPr>
        <p:txBody>
          <a:bodyPr/>
          <a:lstStyle/>
          <a:p>
            <a:r>
              <a:rPr lang="da-DK" dirty="0" smtClean="0"/>
              <a:t>Havrebjerg Skole i 1980’ern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77" y="590930"/>
            <a:ext cx="8253048" cy="54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40788"/>
      </p:ext>
    </p:extLst>
  </p:cSld>
  <p:clrMapOvr>
    <a:masterClrMapping/>
  </p:clrMapOvr>
  <p:transition spd="slow" advTm="7229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8224" y="1905000"/>
            <a:ext cx="6734175" cy="5334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2647950" cy="1883898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1980’erne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16" y="581025"/>
            <a:ext cx="8203583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8412"/>
      </p:ext>
    </p:extLst>
  </p:cSld>
  <p:clrMapOvr>
    <a:masterClrMapping/>
  </p:clrMapOvr>
  <p:transition spd="slow" advTm="7882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1924" y="1562100"/>
            <a:ext cx="7610475" cy="8763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23825" y="1993436"/>
            <a:ext cx="3105150" cy="2569040"/>
          </a:xfrm>
        </p:spPr>
        <p:txBody>
          <a:bodyPr/>
          <a:lstStyle/>
          <a:p>
            <a:r>
              <a:rPr lang="da-DK" dirty="0" smtClean="0"/>
              <a:t>Lærer Grethe </a:t>
            </a:r>
            <a:r>
              <a:rPr lang="da-DK" dirty="0" err="1" smtClean="0"/>
              <a:t>Ekknud</a:t>
            </a:r>
            <a:endParaRPr lang="da-DK" dirty="0" smtClean="0"/>
          </a:p>
          <a:p>
            <a:r>
              <a:rPr lang="da-DK" dirty="0" smtClean="0"/>
              <a:t>Og Lars Madsen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67" y="702945"/>
            <a:ext cx="8398178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06756"/>
      </p:ext>
    </p:extLst>
  </p:cSld>
  <p:clrMapOvr>
    <a:masterClrMapping/>
  </p:clrMapOvr>
  <p:transition spd="slow" advTm="8695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102" y="938044"/>
            <a:ext cx="4617396" cy="112428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52400" y="1466850"/>
            <a:ext cx="2667000" cy="2722098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87857"/>
            <a:ext cx="8572500" cy="58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635"/>
      </p:ext>
    </p:extLst>
  </p:cSld>
  <p:clrMapOvr>
    <a:masterClrMapping/>
  </p:clrMapOvr>
  <p:transition spd="slow" advTm="8606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4500" y="1609724"/>
            <a:ext cx="6057900" cy="828675"/>
          </a:xfrm>
        </p:spPr>
        <p:txBody>
          <a:bodyPr/>
          <a:lstStyle/>
          <a:p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95275" y="1362075"/>
            <a:ext cx="2409825" cy="2093448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Børnehaveklassen: </a:t>
            </a:r>
          </a:p>
          <a:p>
            <a:r>
              <a:rPr lang="da-DK" dirty="0" smtClean="0"/>
              <a:t>Søren, Per, Lasse, Allan, Casper, Kristian og lærer Kirsten </a:t>
            </a:r>
            <a:r>
              <a:rPr lang="da-DK" dirty="0" err="1" smtClean="0"/>
              <a:t>Harrebye</a:t>
            </a:r>
            <a:endParaRPr lang="da-DK" dirty="0" smtClean="0"/>
          </a:p>
          <a:p>
            <a:r>
              <a:rPr lang="da-DK" dirty="0" smtClean="0"/>
              <a:t>1986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18904" r="8576" b="16625"/>
          <a:stretch/>
        </p:blipFill>
        <p:spPr>
          <a:xfrm>
            <a:off x="4029075" y="885824"/>
            <a:ext cx="7677150" cy="51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3297"/>
      </p:ext>
    </p:extLst>
  </p:cSld>
  <p:clrMapOvr>
    <a:masterClrMapping/>
  </p:clrMapOvr>
  <p:transition spd="slow" advTm="9061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3954" y="1323702"/>
            <a:ext cx="7158446" cy="111469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0628" y="2677572"/>
            <a:ext cx="2551612" cy="1666184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Elever fra forskolen</a:t>
            </a:r>
          </a:p>
          <a:p>
            <a:r>
              <a:rPr lang="da-DK" dirty="0"/>
              <a:t>m</a:t>
            </a:r>
            <a:r>
              <a:rPr lang="da-DK" dirty="0" smtClean="0"/>
              <a:t>ed lærer Holger  Nielsen og lærer Hansen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63" y="273231"/>
            <a:ext cx="8869681" cy="64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70984"/>
      </p:ext>
    </p:extLst>
  </p:cSld>
  <p:clrMapOvr>
    <a:masterClrMapping/>
  </p:clrMapOvr>
  <p:transition spd="slow" advTm="866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2950" y="1114424"/>
            <a:ext cx="7029450" cy="13239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19075" y="1304925"/>
            <a:ext cx="2419350" cy="2636373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408812"/>
            <a:ext cx="8905874" cy="60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0818"/>
      </p:ext>
    </p:extLst>
  </p:cSld>
  <p:clrMapOvr>
    <a:masterClrMapping/>
  </p:clrMapOvr>
  <p:transition spd="slow" advTm="6892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0250" y="1781174"/>
            <a:ext cx="4505325" cy="495301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47650" y="1400175"/>
            <a:ext cx="2857500" cy="2914650"/>
          </a:xfrm>
        </p:spPr>
        <p:txBody>
          <a:bodyPr/>
          <a:lstStyle/>
          <a:p>
            <a:r>
              <a:rPr lang="da-DK" dirty="0" smtClean="0"/>
              <a:t>Ny legeplads  </a:t>
            </a:r>
          </a:p>
          <a:p>
            <a:r>
              <a:rPr lang="da-DK" dirty="0" smtClean="0"/>
              <a:t>i 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3746427" y="638175"/>
            <a:ext cx="7905315" cy="55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52773"/>
      </p:ext>
    </p:extLst>
  </p:cSld>
  <p:clrMapOvr>
    <a:masterClrMapping/>
  </p:clrMapOvr>
  <p:transition spd="slow" advTm="7211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3524" y="1247774"/>
            <a:ext cx="6238875" cy="11906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14325" y="1704975"/>
            <a:ext cx="2781300" cy="2398248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Ny legeplads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49" y="820350"/>
            <a:ext cx="7599426" cy="52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66603"/>
      </p:ext>
    </p:extLst>
  </p:cSld>
  <p:clrMapOvr>
    <a:masterClrMapping/>
  </p:clrMapOvr>
  <p:transition spd="slow" advTm="6865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4550" y="609600"/>
            <a:ext cx="5657850" cy="16287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76225" y="1476375"/>
            <a:ext cx="2324100" cy="2255373"/>
          </a:xfrm>
        </p:spPr>
        <p:txBody>
          <a:bodyPr/>
          <a:lstStyle/>
          <a:p>
            <a:r>
              <a:rPr lang="da-DK" dirty="0" smtClean="0"/>
              <a:t>Forældre hjælper med til at lave den nye legeplads 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44" y="586739"/>
            <a:ext cx="7992597" cy="56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913"/>
      </p:ext>
    </p:extLst>
  </p:cSld>
  <p:clrMapOvr>
    <a:masterClrMapping/>
  </p:clrMapOvr>
  <p:transition spd="slow" advTm="747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724" y="1228724"/>
            <a:ext cx="6924675" cy="12096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38125" y="1476375"/>
            <a:ext cx="2038350" cy="2379198"/>
          </a:xfrm>
        </p:spPr>
        <p:txBody>
          <a:bodyPr/>
          <a:lstStyle/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35" y="633043"/>
            <a:ext cx="7947515" cy="56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4441"/>
      </p:ext>
    </p:extLst>
  </p:cSld>
  <p:clrMapOvr>
    <a:masterClrMapping/>
  </p:clrMapOvr>
  <p:transition spd="slow" advTm="7793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8075" y="1123950"/>
            <a:ext cx="3019426" cy="13144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95300" y="1936285"/>
            <a:ext cx="3543300" cy="2092789"/>
          </a:xfrm>
        </p:spPr>
        <p:txBody>
          <a:bodyPr/>
          <a:lstStyle/>
          <a:p>
            <a:r>
              <a:rPr lang="da-DK" dirty="0" smtClean="0"/>
              <a:t>Legepladsen tager form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68" y="210310"/>
            <a:ext cx="4504182" cy="63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71061"/>
      </p:ext>
    </p:extLst>
  </p:cSld>
  <p:clrMapOvr>
    <a:masterClrMapping/>
  </p:clrMapOvr>
  <p:transition spd="slow" advTm="8439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8625" y="1695449"/>
            <a:ext cx="2476500" cy="14573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00050" y="1783885"/>
            <a:ext cx="3771900" cy="2016589"/>
          </a:xfrm>
        </p:spPr>
        <p:txBody>
          <a:bodyPr/>
          <a:lstStyle/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62" y="234315"/>
            <a:ext cx="4399788" cy="62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49620"/>
      </p:ext>
    </p:extLst>
  </p:cSld>
  <p:clrMapOvr>
    <a:masterClrMapping/>
  </p:clrMapOvr>
  <p:transition spd="slow" advTm="8491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6850" y="1371599"/>
            <a:ext cx="3333750" cy="20288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47650" y="1247775"/>
            <a:ext cx="2695575" cy="2522073"/>
          </a:xfrm>
        </p:spPr>
        <p:txBody>
          <a:bodyPr/>
          <a:lstStyle/>
          <a:p>
            <a:r>
              <a:rPr lang="da-DK" dirty="0" smtClean="0"/>
              <a:t>Havrebjerg Skole</a:t>
            </a:r>
          </a:p>
          <a:p>
            <a:r>
              <a:rPr lang="da-DK" dirty="0" smtClean="0"/>
              <a:t>1980’erne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" b="2302"/>
          <a:stretch/>
        </p:blipFill>
        <p:spPr>
          <a:xfrm>
            <a:off x="3282170" y="624346"/>
            <a:ext cx="8614555" cy="56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47442"/>
      </p:ext>
    </p:extLst>
  </p:cSld>
  <p:clrMapOvr>
    <a:masterClrMapping/>
  </p:clrMapOvr>
  <p:transition spd="slow" advTm="9656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81800" y="1343024"/>
            <a:ext cx="3457575" cy="10953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61950" y="1600200"/>
            <a:ext cx="2647950" cy="2169648"/>
          </a:xfrm>
        </p:spPr>
        <p:txBody>
          <a:bodyPr/>
          <a:lstStyle/>
          <a:p>
            <a:r>
              <a:rPr lang="da-DK" dirty="0" smtClean="0"/>
              <a:t>Havrebjerg Skole fra Kildegårdsvej</a:t>
            </a:r>
          </a:p>
          <a:p>
            <a:r>
              <a:rPr lang="da-DK" dirty="0" smtClean="0"/>
              <a:t>2003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29" y="571499"/>
            <a:ext cx="8314511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7965"/>
      </p:ext>
    </p:extLst>
  </p:cSld>
  <p:clrMapOvr>
    <a:masterClrMapping/>
  </p:clrMapOvr>
  <p:transition spd="slow" advTm="836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3400" y="1409700"/>
            <a:ext cx="7239000" cy="10287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3500" y="1809750"/>
            <a:ext cx="3581400" cy="2122023"/>
          </a:xfrm>
        </p:spPr>
        <p:txBody>
          <a:bodyPr/>
          <a:lstStyle/>
          <a:p>
            <a:r>
              <a:rPr lang="da-DK" dirty="0" smtClean="0"/>
              <a:t>Heldagsskolens træer fældes</a:t>
            </a:r>
          </a:p>
          <a:p>
            <a:r>
              <a:rPr lang="da-DK" dirty="0" smtClean="0"/>
              <a:t>2013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457200"/>
            <a:ext cx="80899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08450"/>
      </p:ext>
    </p:extLst>
  </p:cSld>
  <p:clrMapOvr>
    <a:masterClrMapping/>
  </p:clrMapOvr>
  <p:transition spd="slow" advTm="6388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0010" y="609600"/>
            <a:ext cx="6592389" cy="1593669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71406" y="2717074"/>
            <a:ext cx="7410994" cy="1300424"/>
          </a:xfrm>
        </p:spPr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20" y="283210"/>
            <a:ext cx="9571264" cy="640809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65313" y="3118759"/>
            <a:ext cx="2188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Forskole</a:t>
            </a:r>
          </a:p>
          <a:p>
            <a:r>
              <a:rPr lang="da-DK" dirty="0" smtClean="0"/>
              <a:t> – senere bliver det pensionistboliger –</a:t>
            </a:r>
          </a:p>
          <a:p>
            <a:r>
              <a:rPr lang="da-DK" dirty="0" smtClean="0"/>
              <a:t>De nedlægges omkring 1989</a:t>
            </a:r>
          </a:p>
          <a:p>
            <a:endParaRPr lang="da-DK" dirty="0"/>
          </a:p>
          <a:p>
            <a:r>
              <a:rPr lang="da-DK" dirty="0" smtClean="0"/>
              <a:t>Krænkerupvej 68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6893084"/>
      </p:ext>
    </p:extLst>
  </p:cSld>
  <p:clrMapOvr>
    <a:masterClrMapping/>
  </p:clrMapOvr>
  <p:transition spd="slow" advTm="8543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9474" y="971550"/>
            <a:ext cx="8162925" cy="1466850"/>
          </a:xfrm>
        </p:spPr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2133600" y="1933575"/>
            <a:ext cx="2428875" cy="2083923"/>
          </a:xfrm>
        </p:spPr>
        <p:txBody>
          <a:bodyPr/>
          <a:lstStyle/>
          <a:p>
            <a:r>
              <a:rPr lang="da-DK" dirty="0" smtClean="0"/>
              <a:t>Heldagssko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14" y="723900"/>
            <a:ext cx="9567333" cy="5381625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219074" y="3181350"/>
            <a:ext cx="204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Heldagsskolen i Havrebjerg</a:t>
            </a:r>
          </a:p>
          <a:p>
            <a:r>
              <a:rPr lang="da-DK" dirty="0" smtClean="0"/>
              <a:t>2014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0166931"/>
      </p:ext>
    </p:extLst>
  </p:cSld>
  <p:clrMapOvr>
    <a:masterClrMapping/>
  </p:clrMapOvr>
  <p:transition spd="slow" advTm="9167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571500"/>
            <a:ext cx="10058400" cy="565785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0" y="2924175"/>
            <a:ext cx="1838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Heldagsskolen i Havrebjerg</a:t>
            </a:r>
          </a:p>
          <a:p>
            <a:r>
              <a:rPr lang="da-DK" dirty="0" smtClean="0"/>
              <a:t>Legepladsen 2014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1244247"/>
      </p:ext>
    </p:extLst>
  </p:cSld>
  <p:clrMapOvr>
    <a:masterClrMapping/>
  </p:clrMapOvr>
  <p:transition spd="slow" advTm="9161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99" y="100377"/>
            <a:ext cx="7641100" cy="6587153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54106" y="5920973"/>
            <a:ext cx="326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Havrebjerg Forskole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596629"/>
      </p:ext>
    </p:extLst>
  </p:cSld>
  <p:clrMapOvr>
    <a:masterClrMapping/>
  </p:clrMapOvr>
  <p:transition spd="slow" advTm="8694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728</Words>
  <Application>Microsoft Office PowerPoint</Application>
  <PresentationFormat>Brugerdefineret</PresentationFormat>
  <Paragraphs>236</Paragraphs>
  <Slides>81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81</vt:i4>
      </vt:variant>
    </vt:vector>
  </HeadingPairs>
  <TitlesOfParts>
    <vt:vector size="82" baseType="lpstr">
      <vt:lpstr>Apex</vt:lpstr>
      <vt:lpstr>SKOLER I HAVREBJERG  DEGNE OG LÆRERE IGENNEM 300 ÅR</vt:lpstr>
      <vt:lpstr>PowerPoint-præsentation</vt:lpstr>
      <vt:lpstr>PowerPoint-præsentation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2013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2014-10-31T08:43:21Z</dcterms:created>
  <dcterms:modified xsi:type="dcterms:W3CDTF">2014-11-04T09:42:31Z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